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66" r:id="rId4"/>
    <p:sldId id="258" r:id="rId5"/>
    <p:sldId id="268" r:id="rId6"/>
    <p:sldId id="269" r:id="rId7"/>
    <p:sldId id="270" r:id="rId8"/>
    <p:sldId id="267" r:id="rId9"/>
    <p:sldId id="260" r:id="rId10"/>
    <p:sldId id="261" r:id="rId11"/>
    <p:sldId id="263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00"/>
    <a:srgbClr val="170106"/>
    <a:srgbClr val="120C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3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673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674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674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675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675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6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677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677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7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8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678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679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9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9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9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9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9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9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679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679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7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8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8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68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68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680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680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680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ACED3DF-8EC1-4CCB-BE81-7623239E3D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FBE15-492B-4BFA-85D9-EFA3FB14CF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0A67D-5DAE-4DAB-9583-3F18671800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4F3E1-B151-44BA-BD10-8E2B4B82B7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FAAD7-5044-40BA-BD90-5A41E634F4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88733-9316-418D-9742-CB76106321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A58DF-E207-4993-A021-4EC539BA3B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C14D1-AE9C-4372-BB12-B312963953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595BB-C44B-4121-B8D9-5EDD3922CF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0A3D0-04A7-43F6-86F7-E69B0A1470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8A31B-3673-47E3-9140-C80E29BAF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1571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571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571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57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572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57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4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57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57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576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576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6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7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7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7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77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577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57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7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7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77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57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57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57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57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57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6FBD129-18E2-4C4E-96DF-9A8E2FDCDA0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uncle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7607">
            <a:off x="547475" y="2343710"/>
            <a:ext cx="2955733" cy="4203445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908050"/>
            <a:ext cx="7772400" cy="1828800"/>
          </a:xfrm>
        </p:spPr>
        <p:txBody>
          <a:bodyPr/>
          <a:lstStyle/>
          <a:p>
            <a:r>
              <a:rPr lang="ru-RU" b="1">
                <a:solidFill>
                  <a:srgbClr val="FF3300"/>
                </a:solidFill>
              </a:rPr>
              <a:t>Средства </a:t>
            </a:r>
            <a:br>
              <a:rPr lang="ru-RU" b="1">
                <a:solidFill>
                  <a:srgbClr val="FF3300"/>
                </a:solidFill>
              </a:rPr>
            </a:br>
            <a:r>
              <a:rPr lang="ru-RU" b="1">
                <a:solidFill>
                  <a:srgbClr val="FF3300"/>
                </a:solidFill>
              </a:rPr>
              <a:t>индивидуальной</a:t>
            </a:r>
            <a:br>
              <a:rPr lang="ru-RU" b="1">
                <a:solidFill>
                  <a:srgbClr val="FF3300"/>
                </a:solidFill>
              </a:rPr>
            </a:br>
            <a:r>
              <a:rPr lang="ru-RU" b="1">
                <a:solidFill>
                  <a:srgbClr val="FF3300"/>
                </a:solidFill>
              </a:rPr>
              <a:t> защиты</a:t>
            </a:r>
            <a:r>
              <a:rPr lang="ru-RU" sz="48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71545">
            <a:off x="0" y="1268413"/>
            <a:ext cx="38481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6635750" cy="847725"/>
          </a:xfrm>
        </p:spPr>
        <p:txBody>
          <a:bodyPr/>
          <a:lstStyle/>
          <a:p>
            <a:r>
              <a:rPr lang="ru-RU" sz="2800" b="1">
                <a:solidFill>
                  <a:srgbClr val="FF3300"/>
                </a:solidFill>
              </a:rPr>
              <a:t>Средства индивидуальной защиты кожи </a:t>
            </a:r>
            <a:r>
              <a:rPr lang="ru-RU" sz="2800" b="1" u="sng">
                <a:solidFill>
                  <a:srgbClr val="FF3300"/>
                </a:solidFill>
              </a:rPr>
              <a:t>фильтрующего типа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32138" y="1412875"/>
            <a:ext cx="6156325" cy="45354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dirty="0"/>
              <a:t>          К средствам индивидуальной защиты кожи (СИЗК) фильтрующего типа относятся: общевойсковой комплексный защитный костюм (ОКЗК), общевойсковой комплексный защитный костюм модернизированный (ОКЗК-М), общевойсковой комплексный защитный костюм десантный (ОКЗК-Д), общевойсковой фильтрующий комплекс ОФК, защитный костюм КЗС.</a:t>
            </a:r>
            <a:r>
              <a:rPr lang="ru-RU" sz="2200" b="1" dirty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150"/>
            <a:ext cx="34575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-323850" y="0"/>
            <a:ext cx="4176713" cy="792163"/>
          </a:xfrm>
        </p:spPr>
        <p:txBody>
          <a:bodyPr/>
          <a:lstStyle/>
          <a:p>
            <a:pPr algn="l"/>
            <a:r>
              <a:rPr lang="ru-RU" dirty="0"/>
              <a:t>Респиратор-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2708275"/>
            <a:ext cx="7797800" cy="4149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Респираторы делятся на два типа: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первый - респираторы, у которых полумаска и фильтрующий элемент одновременно служат и лицевой частью;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второй - очищает вдыхаемый воздух в фильтрующих патронах, присоединяемых к полумаске.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/>
              <a:t>По назначению подразделяются на противопылевые, противогазовые и газопылезащитные. </a:t>
            </a:r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r>
              <a:rPr lang="ru-RU" sz="2000"/>
              <a:t>В зависимости от срока службы могут быть одноразового применения (ШБ-1, "Лепесток", "Кама"), которые после отработки непригодны для дальнейшей эксплуатации. В респираторах многоразового использования предусмотрена замена фильтров.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3419475" y="188913"/>
            <a:ext cx="53990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облегченное средство защиты органов дыхания от вредных газов, паров, аэрозолей и пыли. </a:t>
            </a:r>
          </a:p>
          <a:p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3938" y="333375"/>
            <a:ext cx="5795962" cy="57213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Вдыхаемый воздух очищается от аэрозолей вредных веществ путем фильтрации через тонковолокнистые материалы: ФПП-15, ФПП-70 и рулонный РФМ с волокнами из перхлорвинила. Они гидрофобны, устойчивы при температуре до 60°С, стойки к кислотам и щелочам. Обладают высокой фильтрующей способностью по отношению к любым аэрозолям. Это обеспечивается однородностью фильтрующего слоя и наличием электростатических зарядов, которые резко повышают эффективность улавливания аэрозолей.</a:t>
            </a:r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613"/>
            <a:ext cx="3851275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179388" y="4005263"/>
            <a:ext cx="35639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sz="2000">
                <a:solidFill>
                  <a:srgbClr val="170106"/>
                </a:solidFill>
              </a:rPr>
              <a:t>Противопылевые респираторы представляют собой облегченные средства защиты органов дыхания от различных аэрозолей.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5013325"/>
            <a:ext cx="2627313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u="sng" dirty="0">
                <a:solidFill>
                  <a:srgbClr val="FF3300"/>
                </a:solidFill>
              </a:rPr>
              <a:t>Общие положения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 Средства индивидуальной защиты (СИЗ) предназначены для сохранения боеспособности личного состава Вооруженных Сил РФ и обеспечения выполнения боевой задачи в условиях применения противником оружия массового поражения (ОМП), а также в условиях воздействия поражающих сред, возникающих при эксплуатации и повреждениях вооружения и военной техники.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916113"/>
            <a:ext cx="49053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139825"/>
          </a:xfrm>
        </p:spPr>
        <p:txBody>
          <a:bodyPr/>
          <a:lstStyle/>
          <a:p>
            <a:r>
              <a:rPr lang="ru-RU" sz="3900">
                <a:solidFill>
                  <a:srgbClr val="FF3300"/>
                </a:solidFill>
              </a:rPr>
              <a:t>Средства индивидуальной защиты подразделяют на: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7056437" cy="5256212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bg2"/>
              </a:buClr>
              <a:buFont typeface="Wingdings" pitchFamily="2" charset="2"/>
              <a:buBlip>
                <a:blip r:embed="rId3"/>
              </a:buBlip>
            </a:pPr>
            <a:r>
              <a:rPr lang="ru-RU" sz="2000"/>
              <a:t>…на средства индивидуальной защиты органов дыхания (СИЗОД)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3"/>
              </a:buBlip>
            </a:pPr>
            <a:r>
              <a:rPr lang="ru-RU" sz="2000"/>
              <a:t>…средства индивидуальной защиты глаз (СИЗГ) 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3"/>
              </a:buBlip>
            </a:pPr>
            <a:r>
              <a:rPr lang="ru-RU" sz="2000"/>
              <a:t>… средства индивидуальной защиты кожи (СИЗК).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/>
              <a:t>К СИЗОД относят - противогазы, респираторы, изолирующие дыхательные аппараты (ИДА), комплект дополнительного патрона (КДП), гопкалитовый патрон. 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/>
              <a:t>К СИЗГ относят защитные очки от СИЯВ. 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/>
              <a:t>К СИЗК относят - защитную одежду фильтрующего и изолирующего типа, изготовленную из фильтрующих и изолирующих материалов. В зависимости от принципа боевого использования и кратности применения СИЗК подразделяют на средства постоянного и периодического ношения, средства однократного и многократного применения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74838" y="620713"/>
            <a:ext cx="7269162" cy="51069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Своевременное и умелое использование СИЗ обеспечивает надежную защиту от отравляющих веществ (0В), светового излучения ядерных взрывов (СИЯВ), радиоактивной пыли (РП), радиоактивных веществ (РВ), бактериальных (биологических) аэрозолей (БА), оксида углерода и позволяет выполнять отдельные задачи под водой и в среде, лишенной кислорода.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20713"/>
            <a:ext cx="1908175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picture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622">
            <a:off x="6472238" y="3141663"/>
            <a:ext cx="2671762" cy="3527425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002588" cy="57927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ru-RU" sz="2000"/>
              <a:t>В целях повышения защищенности личного состава наряду с СИЗ применяются медицинские средства, входящие в состав аптечки индивидуальной, а также индивидуальный противохимический пакет. 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ru-RU" sz="2000"/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000"/>
              <a:t>Средства индивидуальной защиты подразделяют на средства индивидуальной защиты органов дыхания (СИЗОД), средства индивидуальной защиты глаз (СИЗГ) и средства индивидуальной защиты кожи (СИЗК).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000"/>
              <a:t>По назначению СИЗ подразделяют на общевойсковые и специальные. Общевойсковые СИЗ предназначены для использования личным составом всех или нескольких видов Вооруженных Сил СССР и родов войск. Специальные СИЗ предназначены для использования военнослужащими опреде-ленных специальностей или для выполнения специальных работ. 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ru-RU" sz="2000"/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000"/>
              <a:t>К СИЗОД относят противогазы, респираторы, изолирующие дыхательные аппараты (ИДА), комплект дополнительного патрона (КДП), гопкалитовый патрон. 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ru-RU" sz="2000"/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000"/>
              <a:t>К СИЗГ относят защитные очки от СИЯВ, относят защитную одежду фильтрующего и изолирующего типа, изготовленную из таких же материалов соответственно.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 descr="logo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89138"/>
            <a:ext cx="3270250" cy="4032250"/>
          </a:xfrm>
          <a:prstGeom prst="rect">
            <a:avLst/>
          </a:prstGeom>
          <a:noFill/>
        </p:spPr>
      </p:pic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7129463" cy="1008062"/>
          </a:xfrm>
        </p:spPr>
        <p:txBody>
          <a:bodyPr/>
          <a:lstStyle/>
          <a:p>
            <a:r>
              <a:rPr lang="ru-RU" sz="3200">
                <a:solidFill>
                  <a:srgbClr val="FF3300"/>
                </a:solidFill>
              </a:rPr>
              <a:t>Снятие СИЗ проводят только по разрешению командира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1557338"/>
            <a:ext cx="5580063" cy="46085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700" dirty="0"/>
              <a:t> Для снятия СИЗ подают команду «Средства защиты снять». При необходимости снятия только отдельных СИЗ подают уточняющую команду. В случае заражения личного, состава БА снятие противогаза и СИЗК допускается только после проведения полной специальной обработки вооружения и военной техники. Противогаз снимают при проведении полной санитарной обработки личного состава. 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260350"/>
            <a:ext cx="6875462" cy="576103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Перечень СИЗ и порядок их использования, в том числе определение рубежей и времени перевода СИЗ в «боевое» положение и их снятия, определяет командир подразделения, исходя из условий выполнения боевой задачи, вероятности воздействия на личный состав тех или иных поражающих факторов ОМП в конкретных условиях с учетом климатических факторов, а также защитных, эксплуатационных и эргономических характеристик СИЗ. В связи с этим рекомендации следует применять, сообразуясь с конкретной обстановкой.</a:t>
            </a:r>
          </a:p>
          <a:p>
            <a:pPr>
              <a:lnSpc>
                <a:spcPct val="80000"/>
              </a:lnSpc>
            </a:pPr>
            <a:endParaRPr lang="ru-RU" sz="2800"/>
          </a:p>
        </p:txBody>
      </p:sp>
      <p:pic>
        <p:nvPicPr>
          <p:cNvPr id="121860" name="Picture 4" descr="_smk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2363788" cy="439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90" name="Picture 6" descr="sh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49016">
            <a:off x="6751638" y="3041650"/>
            <a:ext cx="2392362" cy="3816350"/>
          </a:xfrm>
          <a:prstGeom prst="rect">
            <a:avLst/>
          </a:prstGeom>
          <a:noFill/>
        </p:spPr>
      </p:pic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8013700" cy="54625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/>
              <a:t> Умелое использование СИЗ достигается постоянными тренировками личного состава. При этом особое внимание при обучении личного состава использованию СИЗ должно быть уделено: приобретению личным составом знаний о назначении, устройстве и порядке перевода СИЗ в «боевое» положение в различных условиях обстановки; приобретению устойчивых навыков затаивания дыхания при выполнении работ с различной Физической нагрузкой; приобретению навыков правильного перевода в «боевое» положение СИЗ; выработке умения эффективной эксплуатации вооружения и военной техники в надетых СИЗ, особенно при их длительном ношении; обучению правильному использованию ИПП и средств дегазации;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04813"/>
            <a:ext cx="2728913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1371600"/>
          </a:xfrm>
        </p:spPr>
        <p:txBody>
          <a:bodyPr/>
          <a:lstStyle/>
          <a:p>
            <a:pPr algn="l"/>
            <a:r>
              <a:rPr lang="ru-RU" sz="4000" u="sng" dirty="0">
                <a:solidFill>
                  <a:schemeClr val="hlink"/>
                </a:solidFill>
              </a:rPr>
              <a:t>Средства индивидуальной защиты кожи (СИЗК)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82296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200"/>
              <a:t>К СИЗК относят защитную одежду фильтрующего и изолирующего типа, изготовленную из фильтрующих и изолирующих материалов соответственно. </a:t>
            </a:r>
          </a:p>
          <a:p>
            <a:pPr>
              <a:lnSpc>
                <a:spcPct val="80000"/>
              </a:lnSpc>
            </a:pPr>
            <a:endParaRPr lang="ru-RU" sz="2200"/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200"/>
              <a:t>В зависимости от принципа боевого использования и кратности применения СИЗК подразделяют на средства постоянного и периодического ношения, средства однократного и многократного применения. </a:t>
            </a:r>
          </a:p>
          <a:p>
            <a:pPr>
              <a:lnSpc>
                <a:spcPct val="80000"/>
              </a:lnSpc>
            </a:pPr>
            <a:endParaRPr lang="ru-RU" sz="2200"/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200"/>
              <a:t>К СИЗК фильтрующего типа относятся общевойсковые комплексные защитные костюмы (ОКЗК), (ОКЗК-М), (ОКЗК -Д (десантный)), а также костюм защитный КЗС.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200"/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200"/>
              <a:t>К общевойсковым СИЗК изолирующего типа относятся общевойсковой защитный комплект ОЗК и костюм пленочный КЗП. Специальным средством защиты является костюм легкий защитный Л-1 (костюм Л-1) и изолирующие костюмы повышенной герметичности.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170</TotalTime>
  <Words>926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Круги</vt:lpstr>
      <vt:lpstr>Средства  индивидуальной  защиты </vt:lpstr>
      <vt:lpstr> Общие положения</vt:lpstr>
      <vt:lpstr>Средства индивидуальной защиты подразделяют на:</vt:lpstr>
      <vt:lpstr>Слайд 4</vt:lpstr>
      <vt:lpstr>Слайд 5</vt:lpstr>
      <vt:lpstr>Снятие СИЗ проводят только по разрешению командира</vt:lpstr>
      <vt:lpstr>Слайд 7</vt:lpstr>
      <vt:lpstr>Слайд 8</vt:lpstr>
      <vt:lpstr>Средства индивидуальной защиты кожи (СИЗК)</vt:lpstr>
      <vt:lpstr>Средства индивидуальной защиты кожи фильтрующего типа</vt:lpstr>
      <vt:lpstr>Респиратор-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 индивидуальной защиты </dc:title>
  <dc:creator>Маринко</dc:creator>
  <cp:lastModifiedBy>Николай</cp:lastModifiedBy>
  <cp:revision>5</cp:revision>
  <dcterms:created xsi:type="dcterms:W3CDTF">2008-05-18T14:09:26Z</dcterms:created>
  <dcterms:modified xsi:type="dcterms:W3CDTF">2012-06-28T07:55:24Z</dcterms:modified>
</cp:coreProperties>
</file>