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83" autoAdjust="0"/>
  </p:normalViewPr>
  <p:slideViewPr>
    <p:cSldViewPr>
      <p:cViewPr varScale="1">
        <p:scale>
          <a:sx n="41" d="100"/>
          <a:sy n="41" d="100"/>
        </p:scale>
        <p:origin x="-132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34312B-4A0A-4C35-9A92-E72F8C0CFA22}" type="datetimeFigureOut">
              <a:rPr lang="ru-RU" smtClean="0"/>
              <a:t>06.01.2012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DE370A-FFCD-42BE-9366-695B987022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057.radikal.ru/1001/b9/2194bdef5e3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8784976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411760" y="1070777"/>
            <a:ext cx="6071610" cy="278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ea typeface="Calibri"/>
                <a:cs typeface="Times New Roman"/>
              </a:rPr>
              <a:t>Мчусь, как ветер, на коньках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ea typeface="Calibri"/>
                <a:cs typeface="Times New Roman"/>
              </a:rPr>
              <a:t>Вдоль лесной опушки…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ea typeface="Calibri"/>
                <a:cs typeface="Times New Roman"/>
              </a:rPr>
              <a:t>Рукавицы на руках,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ea typeface="Calibri"/>
                <a:cs typeface="Times New Roman"/>
              </a:rPr>
              <a:t>Шапки на макушке</a:t>
            </a:r>
            <a:r>
              <a:rPr lang="ru-RU" sz="3200" b="1" dirty="0" smtClean="0">
                <a:solidFill>
                  <a:srgbClr val="FFFF00"/>
                </a:solidFill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FF00"/>
                </a:solidFill>
                <a:ea typeface="Calibri"/>
                <a:cs typeface="Times New Roman"/>
              </a:rPr>
              <a:t>                                                </a:t>
            </a:r>
            <a:r>
              <a:rPr lang="ru-RU" sz="2400" b="1" dirty="0" err="1" smtClean="0">
                <a:solidFill>
                  <a:srgbClr val="FFFF00"/>
                </a:solidFill>
                <a:ea typeface="Calibri"/>
                <a:cs typeface="Times New Roman"/>
              </a:rPr>
              <a:t>С.Черный</a:t>
            </a:r>
            <a:endParaRPr lang="ru-RU" sz="2400" b="1" dirty="0">
              <a:solidFill>
                <a:srgbClr val="FFFF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4538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1.liveinternet.ru/images/attach/b/3/20/202/20202339_BRO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030" y="2022792"/>
            <a:ext cx="4257258" cy="3494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066790" y="908720"/>
            <a:ext cx="453290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alibri"/>
                <a:ea typeface="Calibri"/>
                <a:cs typeface="Times New Roman"/>
              </a:rPr>
              <a:t> </a:t>
            </a: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Лидия Исааковна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Calibri"/>
                <a:ea typeface="Calibri"/>
                <a:cs typeface="Times New Roman"/>
              </a:rPr>
              <a:t>Бродская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Calibri"/>
                <a:cs typeface="Times New Roman"/>
              </a:rPr>
              <a:t>1910-1991</a:t>
            </a:r>
            <a:endParaRPr lang="ru-RU" sz="28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5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shkolazhizni.ru/img/content/i71/71682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08912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90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old.prodalit.ru/images/460000/45533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52" y="188640"/>
            <a:ext cx="5439428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74932"/>
            <a:ext cx="6512511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Русская  народная сказка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37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diafilmy.su/uploads/posts/2011-08/1312400223_p_001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45" y="1199197"/>
            <a:ext cx="5909310" cy="4459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909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diafilmy.su/uploads/posts/2011-08/1312400189_p_001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45" y="1199197"/>
            <a:ext cx="5909310" cy="4459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862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diafilmy.su/uploads/posts/2011-08/1312400215_p_00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45" y="1199197"/>
            <a:ext cx="5909310" cy="4459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40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diafilmy.su/uploads/posts/2011-08/1312400260_p_003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45" y="1199197"/>
            <a:ext cx="5909310" cy="44596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465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1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</TotalTime>
  <Words>29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Презентация PowerPoint</vt:lpstr>
      <vt:lpstr>Презентация PowerPoint</vt:lpstr>
      <vt:lpstr>Презентация PowerPoint</vt:lpstr>
      <vt:lpstr>Русская  народная сказка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Рыжкова</dc:creator>
  <cp:lastModifiedBy>Рыжкова</cp:lastModifiedBy>
  <cp:revision>8</cp:revision>
  <dcterms:created xsi:type="dcterms:W3CDTF">2012-01-05T18:29:48Z</dcterms:created>
  <dcterms:modified xsi:type="dcterms:W3CDTF">2012-01-06T07:40:37Z</dcterms:modified>
</cp:coreProperties>
</file>