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579" autoAdjust="0"/>
    <p:restoredTop sz="94660"/>
  </p:normalViewPr>
  <p:slideViewPr>
    <p:cSldViewPr snapToGrid="0" snapToObjects="1">
      <p:cViewPr>
        <p:scale>
          <a:sx n="50" d="100"/>
          <a:sy n="50" d="100"/>
        </p:scale>
        <p:origin x="-1812" y="-12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86953" y="268288"/>
            <a:ext cx="5669280" cy="3900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268940" y="268288"/>
            <a:ext cx="182880" cy="38868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00400" y="4208929"/>
            <a:ext cx="5458968" cy="1048684"/>
          </a:xfrm>
        </p:spPr>
        <p:txBody>
          <a:bodyPr vert="horz" lIns="91440" tIns="45720" rIns="91440" bIns="45720" rtlCol="0" anchor="b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00400" y="5257800"/>
            <a:ext cx="5458968" cy="621792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ts val="0"/>
              </a:spcBef>
              <a:buClr>
                <a:schemeClr val="accent1"/>
              </a:buClr>
              <a:buSzPct val="100000"/>
              <a:buFont typeface="Wingdings 2" pitchFamily="18" charset="2"/>
              <a:buNone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76600" y="390525"/>
            <a:ext cx="5504688" cy="365125"/>
          </a:xfrm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2200" b="0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B1A24CD3-204F-4468-8EE4-28A6668D006A}" type="datetimeFigureOut">
              <a:rPr lang="en-US" smtClean="0"/>
              <a:pPr/>
              <a:t>11/8/2012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18688" y="6356350"/>
            <a:ext cx="4736592" cy="365125"/>
          </a:xfr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b="1" kern="120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56494" y="6356350"/>
            <a:ext cx="685800" cy="365125"/>
          </a:xfrm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100" b="1" kern="120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57AF16DE-A0D5-4438-950F-5B1E159C2C2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48918" y="268288"/>
            <a:ext cx="718073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14400"/>
            <a:ext cx="7391401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82440" y="2214562"/>
            <a:ext cx="3566160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24CD3-204F-4468-8EE4-28A6668D006A}" type="datetimeFigureOut">
              <a:rPr lang="en-US" smtClean="0"/>
              <a:pPr/>
              <a:t>11/8/2012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4282440" y="4224973"/>
            <a:ext cx="3566160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4"/>
          </p:nvPr>
        </p:nvSpPr>
        <p:spPr>
          <a:xfrm>
            <a:off x="457200" y="2214563"/>
            <a:ext cx="3566160" cy="3911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48918" y="268288"/>
            <a:ext cx="718073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14400"/>
            <a:ext cx="7391401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82440" y="2214562"/>
            <a:ext cx="3566160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24CD3-204F-4468-8EE4-28A6668D006A}" type="datetimeFigureOut">
              <a:rPr lang="en-US" smtClean="0"/>
              <a:pPr/>
              <a:t>11/8/2012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4282440" y="4224973"/>
            <a:ext cx="3566160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457200" y="2214562"/>
            <a:ext cx="3566160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5"/>
          </p:nvPr>
        </p:nvSpPr>
        <p:spPr>
          <a:xfrm>
            <a:off x="457200" y="4224973"/>
            <a:ext cx="3566160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148918" y="268288"/>
            <a:ext cx="718073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24CD3-204F-4468-8EE4-28A6668D006A}" type="datetimeFigureOut">
              <a:rPr lang="en-US" smtClean="0"/>
              <a:pPr/>
              <a:t>11/8/2012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148918" y="268288"/>
            <a:ext cx="718073" cy="5669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24CD3-204F-4468-8EE4-28A6668D006A}" type="datetimeFigureOut">
              <a:rPr lang="en-US" smtClean="0"/>
              <a:pPr/>
              <a:t>11/8/2012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48918" y="268288"/>
            <a:ext cx="718073" cy="5669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95082"/>
            <a:ext cx="3566160" cy="1035424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2052" y="990600"/>
            <a:ext cx="3566160" cy="51355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199" y="2057400"/>
            <a:ext cx="3566160" cy="3657601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24CD3-204F-4468-8EE4-28A6668D006A}" type="datetimeFigureOut">
              <a:rPr lang="en-US" smtClean="0"/>
              <a:pPr/>
              <a:t>11/8/2012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4746811" y="268288"/>
            <a:ext cx="4114800" cy="5669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95082"/>
            <a:ext cx="3566160" cy="1035424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199" y="2057400"/>
            <a:ext cx="3566160" cy="3657601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1365" y="6124014"/>
            <a:ext cx="1752600" cy="365125"/>
          </a:xfrm>
        </p:spPr>
        <p:txBody>
          <a:bodyPr/>
          <a:lstStyle>
            <a:lvl1pPr algn="l">
              <a:defRPr/>
            </a:lvl1pPr>
          </a:lstStyle>
          <a:p>
            <a:fld id="{B1A24CD3-204F-4468-8EE4-28A6668D006A}" type="datetimeFigureOut">
              <a:rPr lang="en-US" smtClean="0"/>
              <a:pPr/>
              <a:t>11/8/2012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74812" y="6356350"/>
            <a:ext cx="3863788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4760258" y="990600"/>
            <a:ext cx="4096512" cy="5611813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216775" y="268288"/>
            <a:ext cx="1639457" cy="36393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8788" y="4267200"/>
            <a:ext cx="6477000" cy="566738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69874" y="268288"/>
            <a:ext cx="6858000" cy="36393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8788" y="4840941"/>
            <a:ext cx="6475412" cy="130427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24CD3-204F-4468-8EE4-28A6668D006A}" type="datetimeFigureOut">
              <a:rPr lang="en-US" smtClean="0"/>
              <a:pPr/>
              <a:t>11/8/2012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35471" y="268288"/>
            <a:ext cx="720761" cy="36393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8788" y="4267200"/>
            <a:ext cx="6477000" cy="566738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69874" y="268288"/>
            <a:ext cx="3006726" cy="36393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8788" y="4840941"/>
            <a:ext cx="6475412" cy="130427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24CD3-204F-4468-8EE4-28A6668D006A}" type="datetimeFigureOut">
              <a:rPr lang="en-US" smtClean="0"/>
              <a:pPr/>
              <a:t>11/8/2012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Picture Placeholder 2"/>
          <p:cNvSpPr>
            <a:spLocks noGrp="1"/>
          </p:cNvSpPr>
          <p:nvPr>
            <p:ph type="pic" idx="13"/>
          </p:nvPr>
        </p:nvSpPr>
        <p:spPr>
          <a:xfrm>
            <a:off x="3352800" y="268288"/>
            <a:ext cx="4701988" cy="177566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1" name="Picture Placeholder 2"/>
          <p:cNvSpPr>
            <a:spLocks noGrp="1"/>
          </p:cNvSpPr>
          <p:nvPr>
            <p:ph type="pic" idx="14"/>
          </p:nvPr>
        </p:nvSpPr>
        <p:spPr>
          <a:xfrm>
            <a:off x="3352800" y="2131935"/>
            <a:ext cx="2304288" cy="177566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2" name="Picture Placeholder 2"/>
          <p:cNvSpPr>
            <a:spLocks noGrp="1"/>
          </p:cNvSpPr>
          <p:nvPr>
            <p:ph type="pic" idx="15"/>
          </p:nvPr>
        </p:nvSpPr>
        <p:spPr>
          <a:xfrm>
            <a:off x="5750500" y="2131935"/>
            <a:ext cx="2304288" cy="177566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212106" y="268288"/>
            <a:ext cx="1645920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24CD3-204F-4468-8EE4-28A6668D006A}" type="datetimeFigureOut">
              <a:rPr lang="en-US" smtClean="0"/>
              <a:pPr/>
              <a:t>11/8/2012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148918" y="268288"/>
            <a:ext cx="718073" cy="5669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543799" y="1035424"/>
            <a:ext cx="1322295" cy="5090739"/>
          </a:xfrm>
        </p:spPr>
        <p:txBody>
          <a:bodyPr vert="eaVert" anchor="t" anchorCtr="0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035424"/>
            <a:ext cx="6019800" cy="5109789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24CD3-204F-4468-8EE4-28A6668D006A}" type="datetimeFigureOut">
              <a:rPr lang="en-US" smtClean="0"/>
              <a:pPr/>
              <a:t>11/8/2012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212106" y="268288"/>
            <a:ext cx="1645920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12106" y="6356350"/>
            <a:ext cx="1752600" cy="365125"/>
          </a:xfrm>
        </p:spPr>
        <p:txBody>
          <a:bodyPr/>
          <a:lstStyle/>
          <a:p>
            <a:fld id="{B1A24CD3-204F-4468-8EE4-28A6668D006A}" type="datetimeFigureOut">
              <a:rPr lang="en-US" smtClean="0"/>
              <a:pPr/>
              <a:t>11/8/2012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86953" y="268288"/>
            <a:ext cx="5669280" cy="25603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00399" y="4171950"/>
            <a:ext cx="5457919" cy="1085850"/>
          </a:xfrm>
        </p:spPr>
        <p:txBody>
          <a:bodyPr>
            <a:normAutofit/>
          </a:bodyPr>
          <a:lstStyle>
            <a:lvl1pPr>
              <a:defRPr sz="46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00401" y="5257799"/>
            <a:ext cx="5457918" cy="618565"/>
          </a:xfrm>
        </p:spPr>
        <p:txBody>
          <a:bodyPr>
            <a:normAutofit/>
          </a:bodyPr>
          <a:lstStyle>
            <a:lvl1pPr marL="0" indent="0" algn="l">
              <a:spcBef>
                <a:spcPct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spcBef>
                <a:spcPct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76600" y="389965"/>
            <a:ext cx="5499847" cy="365125"/>
          </a:xfrm>
        </p:spPr>
        <p:txBody>
          <a:bodyPr/>
          <a:lstStyle>
            <a:lvl1pPr>
              <a:defRPr sz="2200" b="0" baseline="0">
                <a:solidFill>
                  <a:schemeClr val="bg1"/>
                </a:solidFill>
              </a:defRPr>
            </a:lvl1pPr>
          </a:lstStyle>
          <a:p>
            <a:fld id="{B1A24CD3-204F-4468-8EE4-28A6668D006A}" type="datetimeFigureOut">
              <a:rPr lang="en-US" smtClean="0"/>
              <a:pPr/>
              <a:t>11/8/2012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13847" y="6356350"/>
            <a:ext cx="4734112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65459" y="6356350"/>
            <a:ext cx="685800" cy="365125"/>
          </a:xfrm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100" b="1" kern="120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57AF16DE-A0D5-4438-950F-5B1E159C2C2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3200400" y="2877671"/>
            <a:ext cx="5646867" cy="1280160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268940" y="268288"/>
            <a:ext cx="182880" cy="38868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,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69875" y="268288"/>
            <a:ext cx="1645920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78423" y="914400"/>
            <a:ext cx="6508377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78423" y="2209800"/>
            <a:ext cx="6508377" cy="3916363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12106" y="6356350"/>
            <a:ext cx="1752600" cy="365125"/>
          </a:xfrm>
        </p:spPr>
        <p:txBody>
          <a:bodyPr/>
          <a:lstStyle/>
          <a:p>
            <a:fld id="{B1A24CD3-204F-4468-8EE4-28A6668D006A}" type="datetimeFigureOut">
              <a:rPr lang="en-US" smtClean="0"/>
              <a:pPr/>
              <a:t>11/8/2012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78423" y="6356350"/>
            <a:ext cx="4926852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31694" y="361016"/>
            <a:ext cx="506506" cy="365125"/>
          </a:xfrm>
        </p:spPr>
        <p:txBody>
          <a:bodyPr/>
          <a:lstStyle/>
          <a:p>
            <a:fld id="{57AF16DE-A0D5-4438-950F-5B1E159C2C2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269875" y="1976718"/>
            <a:ext cx="1645920" cy="4625788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58952" y="268288"/>
            <a:ext cx="1099073" cy="635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9801" y="3429000"/>
            <a:ext cx="4966446" cy="1398494"/>
          </a:xfrm>
        </p:spPr>
        <p:txBody>
          <a:bodyPr anchor="b" anchorCtr="0"/>
          <a:lstStyle>
            <a:lvl1pPr algn="r">
              <a:defRPr sz="4600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09801" y="4824414"/>
            <a:ext cx="4966446" cy="1320800"/>
          </a:xfrm>
        </p:spPr>
        <p:txBody>
          <a:bodyPr anchor="t" anchorCtr="0">
            <a:normAutofit/>
          </a:bodyPr>
          <a:lstStyle>
            <a:lvl1pPr marL="0" indent="0" algn="r">
              <a:spcBef>
                <a:spcPts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2600" y="6356350"/>
            <a:ext cx="1622612" cy="365125"/>
          </a:xfrm>
        </p:spPr>
        <p:txBody>
          <a:bodyPr/>
          <a:lstStyle/>
          <a:p>
            <a:fld id="{B1A24CD3-204F-4468-8EE4-28A6668D006A}" type="datetimeFigureOut">
              <a:rPr lang="en-US" smtClean="0"/>
              <a:pPr/>
              <a:t>11/8/2012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4812" y="6356350"/>
            <a:ext cx="5311588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69875" y="4773706"/>
            <a:ext cx="2971800" cy="18445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20354" y="3429001"/>
            <a:ext cx="4966446" cy="1398494"/>
          </a:xfrm>
        </p:spPr>
        <p:txBody>
          <a:bodyPr anchor="b" anchorCtr="0"/>
          <a:lstStyle>
            <a:lvl1pPr algn="r">
              <a:defRPr sz="4600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20354" y="4824414"/>
            <a:ext cx="4966446" cy="1320800"/>
          </a:xfrm>
        </p:spPr>
        <p:txBody>
          <a:bodyPr anchor="t" anchorCtr="0">
            <a:normAutofit/>
          </a:bodyPr>
          <a:lstStyle>
            <a:lvl1pPr marL="0" indent="0" algn="r">
              <a:spcBef>
                <a:spcPts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51212" y="6104965"/>
            <a:ext cx="506506" cy="365125"/>
          </a:xfrm>
        </p:spPr>
        <p:txBody>
          <a:bodyPr/>
          <a:lstStyle/>
          <a:p>
            <a:fld id="{57AF16DE-A0D5-4438-950F-5B1E159C2C2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269874" y="268288"/>
            <a:ext cx="2971800" cy="4438650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48918" y="268288"/>
            <a:ext cx="718073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14400"/>
            <a:ext cx="7391401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14563"/>
            <a:ext cx="3566160" cy="3911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82440" y="2214563"/>
            <a:ext cx="3566160" cy="3911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24CD3-204F-4468-8EE4-28A6668D006A}" type="datetimeFigureOut">
              <a:rPr lang="en-US" smtClean="0"/>
              <a:pPr/>
              <a:t>11/8/2012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148918" y="268288"/>
            <a:ext cx="718073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14400"/>
            <a:ext cx="7388352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054132"/>
            <a:ext cx="3566160" cy="639762"/>
          </a:xfrm>
        </p:spPr>
        <p:txBody>
          <a:bodyPr anchor="b">
            <a:noAutofit/>
          </a:bodyPr>
          <a:lstStyle>
            <a:lvl1pPr marL="0" indent="0" algn="ctr">
              <a:spcBef>
                <a:spcPct val="0"/>
              </a:spcBef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689411"/>
            <a:ext cx="3566160" cy="343675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79391" y="2054132"/>
            <a:ext cx="3566160" cy="639762"/>
          </a:xfrm>
        </p:spPr>
        <p:txBody>
          <a:bodyPr anchor="b">
            <a:noAutofit/>
          </a:bodyPr>
          <a:lstStyle>
            <a:lvl1pPr marL="0" indent="0" algn="ctr">
              <a:spcBef>
                <a:spcPct val="0"/>
              </a:spcBef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279391" y="2689411"/>
            <a:ext cx="3566160" cy="343675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24CD3-204F-4468-8EE4-28A6668D006A}" type="datetimeFigureOut">
              <a:rPr lang="en-US" smtClean="0"/>
              <a:pPr/>
              <a:t>11/8/2012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48918" y="268288"/>
            <a:ext cx="718073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14400"/>
            <a:ext cx="7391401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199" y="2214562"/>
            <a:ext cx="7396163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24CD3-204F-4468-8EE4-28A6668D006A}" type="datetimeFigureOut">
              <a:rPr lang="en-US" smtClean="0"/>
              <a:pPr/>
              <a:t>11/8/2012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457199" y="4224973"/>
            <a:ext cx="7396163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199" y="914400"/>
            <a:ext cx="6508377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199" y="2209800"/>
            <a:ext cx="6508377" cy="39163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98659" y="6356350"/>
            <a:ext cx="1752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B1A24CD3-204F-4468-8EE4-28A6668D006A}" type="datetimeFigureOut">
              <a:rPr lang="en-US" smtClean="0"/>
              <a:pPr/>
              <a:t>11/8/2012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4812" y="6356350"/>
            <a:ext cx="6007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56494" y="361016"/>
            <a:ext cx="5065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200" b="1">
                <a:solidFill>
                  <a:schemeClr val="bg1"/>
                </a:solidFill>
              </a:defRPr>
            </a:lvl1pPr>
          </a:lstStyle>
          <a:p>
            <a:fld id="{57AF16DE-A0D5-4438-950F-5B1E159C2C2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spcBef>
          <a:spcPts val="1800"/>
        </a:spcBef>
        <a:buClr>
          <a:schemeClr val="accent1"/>
        </a:buClr>
        <a:buSzPct val="100000"/>
        <a:buFont typeface="Wingdings 2" pitchFamily="18" charset="2"/>
        <a:buChar char="¡"/>
        <a:defRPr sz="2000" kern="1200">
          <a:solidFill>
            <a:schemeClr val="tx2"/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spcBef>
          <a:spcPts val="600"/>
        </a:spcBef>
        <a:buClr>
          <a:schemeClr val="accent1">
            <a:lumMod val="50000"/>
          </a:schemeClr>
        </a:buClr>
        <a:buSzPct val="100000"/>
        <a:buFont typeface="Wingdings 2" pitchFamily="18" charset="2"/>
        <a:buChar char="¡"/>
        <a:defRPr sz="1800" kern="1200">
          <a:solidFill>
            <a:schemeClr val="tx2"/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spcBef>
          <a:spcPts val="600"/>
        </a:spcBef>
        <a:buClr>
          <a:schemeClr val="accent1"/>
        </a:buClr>
        <a:buSzPct val="100000"/>
        <a:buFont typeface="Wingdings 2" pitchFamily="18" charset="2"/>
        <a:buChar char="¡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spcBef>
          <a:spcPts val="600"/>
        </a:spcBef>
        <a:buClr>
          <a:schemeClr val="accent1">
            <a:lumMod val="50000"/>
          </a:schemeClr>
        </a:buClr>
        <a:buSzPct val="100000"/>
        <a:buFont typeface="Wingdings 2" pitchFamily="18" charset="2"/>
        <a:buChar char="¡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spcBef>
          <a:spcPts val="600"/>
        </a:spcBef>
        <a:buClr>
          <a:schemeClr val="accent1"/>
        </a:buClr>
        <a:buSzPct val="100000"/>
        <a:buFont typeface="Wingdings 2" pitchFamily="18" charset="2"/>
        <a:buChar char="¡"/>
        <a:defRPr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1377950" indent="-228600" algn="l" defTabSz="914400" rtl="0" eaLnBrk="1" latinLnBrk="0" hangingPunct="1">
        <a:spcBef>
          <a:spcPct val="20000"/>
        </a:spcBef>
        <a:buClr>
          <a:schemeClr val="accent1">
            <a:lumMod val="50000"/>
          </a:schemeClr>
        </a:buClr>
        <a:buFont typeface="Wingdings 2" pitchFamily="18" charset="2"/>
        <a:buChar char=""/>
        <a:defRPr lang="en-US" sz="1800" kern="1200" dirty="0" smtClean="0">
          <a:solidFill>
            <a:schemeClr val="tx2"/>
          </a:solidFill>
          <a:latin typeface="+mn-lt"/>
          <a:ea typeface="+mn-ea"/>
          <a:cs typeface="+mn-cs"/>
        </a:defRPr>
      </a:lvl6pPr>
      <a:lvl7pPr marL="1603375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lang="en-US" sz="1800" kern="1200" dirty="0" smtClean="0">
          <a:solidFill>
            <a:schemeClr val="tx2"/>
          </a:solidFill>
          <a:latin typeface="+mn-lt"/>
          <a:ea typeface="+mn-ea"/>
          <a:cs typeface="+mn-cs"/>
        </a:defRPr>
      </a:lvl7pPr>
      <a:lvl8pPr marL="1830388" indent="-228600" algn="l" defTabSz="914400" rtl="0" eaLnBrk="1" latinLnBrk="0" hangingPunct="1">
        <a:spcBef>
          <a:spcPct val="20000"/>
        </a:spcBef>
        <a:buClr>
          <a:schemeClr val="accent1">
            <a:lumMod val="50000"/>
          </a:schemeClr>
        </a:buClr>
        <a:buFont typeface="Wingdings 2" pitchFamily="18" charset="2"/>
        <a:buChar char=""/>
        <a:defRPr lang="en-US" sz="1800" kern="1200" dirty="0" smtClean="0">
          <a:solidFill>
            <a:schemeClr val="tx2"/>
          </a:solidFill>
          <a:latin typeface="+mn-lt"/>
          <a:ea typeface="+mn-ea"/>
          <a:cs typeface="+mn-cs"/>
        </a:defRPr>
      </a:lvl8pPr>
      <a:lvl9pPr marL="205740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lang="en-US" sz="1800" kern="1200" dirty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prezentacii.com/" TargetMode="External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5.png"/><Relationship Id="rId7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microsoft.com/office/2007/relationships/hdphoto" Target="../media/hdphoto4.wdp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9.png"/><Relationship Id="rId7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microsoft.com/office/2007/relationships/hdphoto" Target="../media/hdphoto5.wdp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12.png"/><Relationship Id="rId7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Relationship Id="rId6" Type="http://schemas.microsoft.com/office/2007/relationships/hdphoto" Target="../media/hdphoto5.wdp"/><Relationship Id="rId5" Type="http://schemas.openxmlformats.org/officeDocument/2006/relationships/image" Target="../media/image6.png"/><Relationship Id="rId4" Type="http://schemas.openxmlformats.org/officeDocument/2006/relationships/image" Target="../media/image13.png"/><Relationship Id="rId9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6.png"/><Relationship Id="rId7" Type="http://schemas.microsoft.com/office/2007/relationships/hdphoto" Target="../media/hdphoto5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18.png"/><Relationship Id="rId10" Type="http://schemas.microsoft.com/office/2007/relationships/hdphoto" Target="../media/hdphoto2.wdp"/><Relationship Id="rId4" Type="http://schemas.openxmlformats.org/officeDocument/2006/relationships/image" Target="../media/image17.png"/><Relationship Id="rId9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21.png"/><Relationship Id="rId7" Type="http://schemas.microsoft.com/office/2007/relationships/hdphoto" Target="../media/hdphoto5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23.png"/><Relationship Id="rId10" Type="http://schemas.microsoft.com/office/2007/relationships/hdphoto" Target="../media/hdphoto2.wdp"/><Relationship Id="rId4" Type="http://schemas.openxmlformats.org/officeDocument/2006/relationships/image" Target="../media/image22.png"/><Relationship Id="rId9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microsoft.com/office/2007/relationships/hdphoto" Target="../media/hdphoto6.wdp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12" Type="http://schemas.openxmlformats.org/officeDocument/2006/relationships/image" Target="../media/image3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9.png"/><Relationship Id="rId11" Type="http://schemas.microsoft.com/office/2007/relationships/hdphoto" Target="../media/hdphoto5.wdp"/><Relationship Id="rId5" Type="http://schemas.openxmlformats.org/officeDocument/2006/relationships/image" Target="../media/image28.png"/><Relationship Id="rId15" Type="http://schemas.microsoft.com/office/2007/relationships/hdphoto" Target="../media/hdphoto2.wdp"/><Relationship Id="rId10" Type="http://schemas.openxmlformats.org/officeDocument/2006/relationships/image" Target="../media/image6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Relationship Id="rId1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3.xml"/><Relationship Id="rId5" Type="http://schemas.openxmlformats.org/officeDocument/2006/relationships/hyperlink" Target="http://prezentacii.com/" TargetMode="External"/><Relationship Id="rId4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52670" y="3806245"/>
            <a:ext cx="4966446" cy="1398494"/>
          </a:xfrm>
        </p:spPr>
        <p:txBody>
          <a:bodyPr/>
          <a:lstStyle/>
          <a:p>
            <a:r>
              <a:rPr lang="ru-RU" sz="6000" b="1" dirty="0" smtClean="0">
                <a:latin typeface="Times New Roman"/>
                <a:cs typeface="Times New Roman"/>
              </a:rPr>
              <a:t>КОТЕНОК</a:t>
            </a:r>
            <a:endParaRPr lang="en-US" sz="6000" b="1" dirty="0">
              <a:latin typeface="Times New Roman"/>
              <a:cs typeface="Times New Roman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490918" y="-198938"/>
            <a:ext cx="4118877" cy="339764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490918" y="4636685"/>
            <a:ext cx="2682540" cy="322804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4947761" y="-616085"/>
            <a:ext cx="3455469" cy="3648894"/>
          </a:xfrm>
          <a:prstGeom prst="rect">
            <a:avLst/>
          </a:prstGeom>
        </p:spPr>
      </p:pic>
      <p:sp>
        <p:nvSpPr>
          <p:cNvPr id="7" name="Subtitle 2"/>
          <p:cNvSpPr txBox="1">
            <a:spLocks/>
          </p:cNvSpPr>
          <p:nvPr/>
        </p:nvSpPr>
        <p:spPr>
          <a:xfrm>
            <a:off x="1196462" y="5297295"/>
            <a:ext cx="2912415" cy="129522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800" kern="1200">
                <a:solidFill>
                  <a:srgbClr val="42424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6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Arial"/>
                <a:cs typeface="Arial"/>
              </a:rPr>
              <a:t>КРАСНОЩЕК</a:t>
            </a:r>
          </a:p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Arial"/>
                <a:cs typeface="Arial"/>
              </a:rPr>
              <a:t>Наталья Борисовна</a:t>
            </a:r>
          </a:p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Arial"/>
                <a:cs typeface="Arial"/>
              </a:rPr>
              <a:t>МАОУ СОШ № 4</a:t>
            </a:r>
          </a:p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Arial"/>
                <a:cs typeface="Arial"/>
              </a:rPr>
              <a:t>г. Н</a:t>
            </a:r>
            <a:r>
              <a:rPr lang="en-US" b="1" dirty="0" err="1" smtClean="0">
                <a:solidFill>
                  <a:schemeClr val="accent4">
                    <a:lumMod val="50000"/>
                  </a:schemeClr>
                </a:solidFill>
                <a:latin typeface="Arial"/>
                <a:cs typeface="Arial"/>
              </a:rPr>
              <a:t>о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Arial"/>
                <a:cs typeface="Arial"/>
              </a:rPr>
              <a:t>вый Уренгой</a:t>
            </a:r>
            <a:endParaRPr lang="en-US" b="1" dirty="0">
              <a:solidFill>
                <a:schemeClr val="accent4">
                  <a:lumMod val="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888954" y="2488537"/>
            <a:ext cx="397301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8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/>
                <a:cs typeface="Times New Roman"/>
              </a:rPr>
              <a:t>СЕКРЕТЫ </a:t>
            </a:r>
          </a:p>
          <a:p>
            <a:pPr algn="ctr"/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8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/>
                <a:cs typeface="Times New Roman"/>
              </a:rPr>
              <a:t>ПЛАСТИЛИНА</a:t>
            </a:r>
            <a:endParaRPr lang="en-US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8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9" name="Рамка 8"/>
          <p:cNvSpPr/>
          <p:nvPr/>
        </p:nvSpPr>
        <p:spPr>
          <a:xfrm>
            <a:off x="3714750" y="0"/>
            <a:ext cx="2286000" cy="428625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accent1">
                    <a:lumMod val="60000"/>
                    <a:lumOff val="40000"/>
                  </a:schemeClr>
                </a:solidFill>
                <a:hlinkClick r:id="rId8"/>
              </a:rPr>
              <a:t>Prezentacii.com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7253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20431" y="219518"/>
            <a:ext cx="4622366" cy="755967"/>
          </a:xfrm>
        </p:spPr>
        <p:txBody>
          <a:bodyPr/>
          <a:lstStyle/>
          <a:p>
            <a:r>
              <a:rPr lang="en-US" b="1" dirty="0">
                <a:latin typeface="Times New Roman"/>
                <a:cs typeface="Times New Roman"/>
              </a:rPr>
              <a:t> </a:t>
            </a:r>
            <a:r>
              <a:rPr lang="ru-RU" b="1" dirty="0" smtClean="0">
                <a:latin typeface="Times New Roman"/>
                <a:cs typeface="Times New Roman"/>
              </a:rPr>
              <a:t>ГОЛОВА И УШКИ</a:t>
            </a:r>
            <a:endParaRPr lang="en-US" b="1" dirty="0">
              <a:latin typeface="Times New Roman"/>
              <a:cs typeface="Times New Roman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4901898" y="1870369"/>
            <a:ext cx="4127353" cy="4752431"/>
          </a:xfrm>
          <a:prstGeom prst="ellipse">
            <a:avLst/>
          </a:prstGeom>
          <a:ln w="28575" cap="rnd" cmpd="sng">
            <a:solidFill>
              <a:srgbClr val="800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248648" y="2094362"/>
            <a:ext cx="4780603" cy="4528439"/>
          </a:xfrm>
          <a:prstGeom prst="ellipse">
            <a:avLst/>
          </a:prstGeom>
          <a:ln w="28575" cap="rnd" cmpd="sng">
            <a:solidFill>
              <a:srgbClr val="800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34691"/>
            <a:ext cx="2737206" cy="225790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3919417" y="2005857"/>
            <a:ext cx="5109834" cy="4616944"/>
          </a:xfrm>
          <a:prstGeom prst="ellipse">
            <a:avLst/>
          </a:prstGeom>
          <a:ln w="28575" cap="rnd" cmpd="sng">
            <a:solidFill>
              <a:srgbClr val="800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530430" y="4605325"/>
            <a:ext cx="2682540" cy="3228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600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63063" y="250878"/>
            <a:ext cx="3916870" cy="588453"/>
          </a:xfrm>
        </p:spPr>
        <p:txBody>
          <a:bodyPr/>
          <a:lstStyle/>
          <a:p>
            <a:r>
              <a:rPr lang="en-US" b="1" dirty="0">
                <a:latin typeface="Times New Roman"/>
                <a:cs typeface="Times New Roman"/>
              </a:rPr>
              <a:t> </a:t>
            </a:r>
            <a:r>
              <a:rPr lang="ru-RU" b="1" dirty="0" smtClean="0">
                <a:latin typeface="Times New Roman"/>
                <a:cs typeface="Times New Roman"/>
              </a:rPr>
              <a:t>НОС И ЩЕЧКИ</a:t>
            </a:r>
            <a:endParaRPr lang="en-US" b="1" dirty="0">
              <a:latin typeface="Times New Roman"/>
              <a:cs typeface="Times New Roman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518539" y="2748639"/>
            <a:ext cx="3402054" cy="3878775"/>
          </a:xfrm>
          <a:prstGeom prst="ellipse">
            <a:avLst/>
          </a:prstGeom>
          <a:ln w="28575" cap="rnd" cmpd="sng">
            <a:solidFill>
              <a:srgbClr val="800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459516" y="3076812"/>
            <a:ext cx="3461077" cy="3331083"/>
          </a:xfrm>
          <a:prstGeom prst="ellipse">
            <a:avLst/>
          </a:prstGeom>
          <a:ln w="28575" cap="rnd" cmpd="sng">
            <a:solidFill>
              <a:srgbClr val="800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313553" y="0"/>
            <a:ext cx="2737206" cy="225790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4333460" y="2257907"/>
            <a:ext cx="4587133" cy="4260825"/>
          </a:xfrm>
          <a:prstGeom prst="ellipse">
            <a:avLst/>
          </a:prstGeom>
          <a:ln w="28575" cap="rnd" cmpd="sng">
            <a:solidFill>
              <a:srgbClr val="800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514752" y="4668045"/>
            <a:ext cx="2682540" cy="3228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819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50317" y="266558"/>
            <a:ext cx="2223682" cy="677567"/>
          </a:xfrm>
        </p:spPr>
        <p:txBody>
          <a:bodyPr/>
          <a:lstStyle/>
          <a:p>
            <a:r>
              <a:rPr lang="ru-RU" b="1" dirty="0" smtClean="0">
                <a:latin typeface="Times New Roman"/>
                <a:cs typeface="Times New Roman"/>
              </a:rPr>
              <a:t>БРОВИ</a:t>
            </a:r>
            <a:endParaRPr lang="en-US" b="1" dirty="0">
              <a:latin typeface="Times New Roman"/>
              <a:cs typeface="Times New Roman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10800000">
            <a:off x="5594295" y="2257907"/>
            <a:ext cx="3028421" cy="3599162"/>
          </a:xfrm>
          <a:prstGeom prst="ellipse">
            <a:avLst/>
          </a:prstGeom>
          <a:ln w="28575" cap="rnd" cmpd="sng">
            <a:solidFill>
              <a:srgbClr val="800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473465" y="2747530"/>
            <a:ext cx="3149251" cy="3030969"/>
          </a:xfrm>
          <a:prstGeom prst="ellipse">
            <a:avLst/>
          </a:prstGeom>
          <a:ln w="28575" cap="rnd" cmpd="sng">
            <a:solidFill>
              <a:srgbClr val="800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270288" y="2551984"/>
            <a:ext cx="3164601" cy="3045743"/>
          </a:xfrm>
          <a:prstGeom prst="ellipse">
            <a:avLst/>
          </a:prstGeom>
          <a:ln w="28575" cap="rnd" cmpd="sng">
            <a:solidFill>
              <a:srgbClr val="800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282198" y="0"/>
            <a:ext cx="2737206" cy="225790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4413143" y="2257907"/>
            <a:ext cx="4446033" cy="3928271"/>
          </a:xfrm>
          <a:prstGeom prst="ellipse">
            <a:avLst/>
          </a:prstGeom>
          <a:ln w="28575" cap="rnd" cmpd="sng">
            <a:solidFill>
              <a:srgbClr val="800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561785" y="4572155"/>
            <a:ext cx="2682540" cy="3228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819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27459" y="272732"/>
            <a:ext cx="3399507" cy="708928"/>
          </a:xfrm>
        </p:spPr>
        <p:txBody>
          <a:bodyPr/>
          <a:lstStyle/>
          <a:p>
            <a:r>
              <a:rPr lang="en-US" b="1" dirty="0">
                <a:latin typeface="Times New Roman"/>
                <a:cs typeface="Times New Roman"/>
              </a:rPr>
              <a:t> </a:t>
            </a:r>
            <a:r>
              <a:rPr lang="ru-RU" b="1" dirty="0" smtClean="0">
                <a:latin typeface="Times New Roman"/>
                <a:cs typeface="Times New Roman"/>
              </a:rPr>
              <a:t>ГЛАЗА И РОТ</a:t>
            </a:r>
            <a:endParaRPr lang="en-US" b="1" dirty="0">
              <a:latin typeface="Times New Roman"/>
              <a:cs typeface="Times New Roman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10800000">
            <a:off x="5127159" y="2375347"/>
            <a:ext cx="3574508" cy="4248165"/>
          </a:xfrm>
          <a:prstGeom prst="ellipse">
            <a:avLst/>
          </a:prstGeom>
          <a:ln w="28575" cap="rnd" cmpd="sng">
            <a:solidFill>
              <a:srgbClr val="800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133936" y="2375347"/>
            <a:ext cx="3567731" cy="4001455"/>
          </a:xfrm>
          <a:prstGeom prst="ellipse">
            <a:avLst/>
          </a:prstGeom>
          <a:ln w="28575" cap="rnd" cmpd="sng">
            <a:solidFill>
              <a:srgbClr val="800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127159" y="2375347"/>
            <a:ext cx="3574508" cy="4009056"/>
          </a:xfrm>
          <a:prstGeom prst="ellipse">
            <a:avLst/>
          </a:prstGeom>
          <a:ln w="28575" cap="rnd" cmpd="sng">
            <a:solidFill>
              <a:srgbClr val="800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133936" y="2614458"/>
            <a:ext cx="3574508" cy="4009055"/>
          </a:xfrm>
          <a:prstGeom prst="ellipse">
            <a:avLst/>
          </a:prstGeom>
          <a:ln w="28575" cap="rnd" cmpd="sng">
            <a:solidFill>
              <a:srgbClr val="800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34691"/>
            <a:ext cx="2737206" cy="225790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4627459" y="2375347"/>
            <a:ext cx="4321670" cy="4069390"/>
          </a:xfrm>
          <a:prstGeom prst="ellipse">
            <a:avLst/>
          </a:prstGeom>
          <a:ln w="28575" cap="rnd" cmpd="sng">
            <a:solidFill>
              <a:srgbClr val="800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516410" y="4762779"/>
            <a:ext cx="2682540" cy="3228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819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46947" y="272732"/>
            <a:ext cx="3164342" cy="708928"/>
          </a:xfrm>
        </p:spPr>
        <p:txBody>
          <a:bodyPr/>
          <a:lstStyle/>
          <a:p>
            <a:r>
              <a:rPr lang="en-US" b="1" dirty="0">
                <a:latin typeface="Times New Roman"/>
                <a:cs typeface="Times New Roman"/>
              </a:rPr>
              <a:t> </a:t>
            </a:r>
            <a:r>
              <a:rPr lang="ru-RU" b="1" dirty="0" smtClean="0">
                <a:latin typeface="Times New Roman"/>
                <a:cs typeface="Times New Roman"/>
              </a:rPr>
              <a:t>ТУЛОВИЩЕ</a:t>
            </a:r>
            <a:endParaRPr lang="en-US" b="1" dirty="0">
              <a:latin typeface="Times New Roman"/>
              <a:cs typeface="Times New Roman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4734656" y="1978623"/>
            <a:ext cx="4162340" cy="4577726"/>
          </a:xfrm>
          <a:prstGeom prst="ellipse">
            <a:avLst/>
          </a:prstGeom>
          <a:ln w="28575" cap="rnd" cmpd="sng">
            <a:solidFill>
              <a:srgbClr val="800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1909" y="2083887"/>
            <a:ext cx="4374070" cy="4472464"/>
          </a:xfrm>
          <a:prstGeom prst="ellipse">
            <a:avLst/>
          </a:prstGeom>
          <a:ln w="28575" cap="rnd" cmpd="sng">
            <a:solidFill>
              <a:srgbClr val="800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8029" y="2292598"/>
            <a:ext cx="4328967" cy="4218575"/>
          </a:xfrm>
          <a:prstGeom prst="ellipse">
            <a:avLst/>
          </a:prstGeom>
          <a:ln w="28575" cap="rnd" cmpd="sng">
            <a:solidFill>
              <a:srgbClr val="800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24540" y="1848967"/>
            <a:ext cx="4772456" cy="4650755"/>
          </a:xfrm>
          <a:prstGeom prst="ellipse">
            <a:avLst/>
          </a:prstGeom>
          <a:ln w="28575" cap="rnd" cmpd="sng">
            <a:solidFill>
              <a:srgbClr val="800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34691"/>
            <a:ext cx="2737206" cy="225790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1520" y="1848967"/>
            <a:ext cx="3964459" cy="4707384"/>
          </a:xfrm>
          <a:prstGeom prst="ellipse">
            <a:avLst/>
          </a:prstGeom>
          <a:ln w="28575" cap="rnd" cmpd="sng">
            <a:solidFill>
              <a:srgbClr val="800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514752" y="4479886"/>
            <a:ext cx="2682540" cy="3228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819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96982" y="250879"/>
            <a:ext cx="5061340" cy="726240"/>
          </a:xfrm>
        </p:spPr>
        <p:txBody>
          <a:bodyPr/>
          <a:lstStyle/>
          <a:p>
            <a:r>
              <a:rPr lang="en-US" b="1" dirty="0">
                <a:latin typeface="Times New Roman"/>
                <a:cs typeface="Times New Roman"/>
              </a:rPr>
              <a:t> </a:t>
            </a:r>
            <a:r>
              <a:rPr lang="ru-RU" b="1" dirty="0" smtClean="0">
                <a:latin typeface="Times New Roman"/>
                <a:cs typeface="Times New Roman"/>
              </a:rPr>
              <a:t>ЛАПКИ И ХВОСТИК</a:t>
            </a:r>
            <a:endParaRPr lang="en-US" b="1" dirty="0">
              <a:latin typeface="Times New Roman"/>
              <a:cs typeface="Times New Roman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4201615" y="2345075"/>
            <a:ext cx="4719354" cy="4133308"/>
            <a:chOff x="4201615" y="2345075"/>
            <a:chExt cx="4719354" cy="413330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800000">
              <a:off x="4893729" y="2345075"/>
              <a:ext cx="4027240" cy="4097401"/>
            </a:xfrm>
            <a:prstGeom prst="ellipse">
              <a:avLst/>
            </a:prstGeom>
            <a:ln w="19050" cap="rnd" cmpd="sng">
              <a:solidFill>
                <a:srgbClr val="800000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800000">
              <a:off x="4893729" y="5184159"/>
              <a:ext cx="1049685" cy="1258318"/>
            </a:xfrm>
            <a:prstGeom prst="ellipse">
              <a:avLst/>
            </a:prstGeom>
            <a:ln w="19050" cap="rnd" cmpd="sng">
              <a:solidFill>
                <a:srgbClr val="800000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  <p:sp>
          <p:nvSpPr>
            <p:cNvPr id="12" name="TextBox 11"/>
            <p:cNvSpPr txBox="1"/>
            <p:nvPr/>
          </p:nvSpPr>
          <p:spPr>
            <a:xfrm>
              <a:off x="4201615" y="6016718"/>
              <a:ext cx="98998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>
                  <a:solidFill>
                    <a:srgbClr val="800000"/>
                  </a:solidFill>
                  <a:latin typeface="Times New Roman"/>
                  <a:cs typeface="Times New Roman"/>
                </a:rPr>
                <a:t>8 шт.</a:t>
              </a:r>
              <a:endParaRPr lang="en-US" sz="2400" b="1" dirty="0">
                <a:solidFill>
                  <a:srgbClr val="800000"/>
                </a:solidFill>
                <a:latin typeface="Times New Roman"/>
                <a:cs typeface="Times New Roman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5078830" y="2118337"/>
            <a:ext cx="3842139" cy="4324141"/>
            <a:chOff x="657352" y="1883138"/>
            <a:chExt cx="3842139" cy="4559339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57352" y="1883138"/>
              <a:ext cx="3842139" cy="4559339"/>
            </a:xfrm>
            <a:prstGeom prst="ellipse">
              <a:avLst/>
            </a:prstGeom>
            <a:ln w="28575" cap="rnd" cmpd="sng">
              <a:solidFill>
                <a:srgbClr val="800000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27324" y="4518074"/>
              <a:ext cx="728560" cy="985290"/>
            </a:xfrm>
            <a:prstGeom prst="rect">
              <a:avLst/>
            </a:prstGeom>
          </p:spPr>
        </p:pic>
      </p:grpSp>
      <p:grpSp>
        <p:nvGrpSpPr>
          <p:cNvPr id="19" name="Group 18"/>
          <p:cNvGrpSpPr/>
          <p:nvPr/>
        </p:nvGrpSpPr>
        <p:grpSpPr>
          <a:xfrm>
            <a:off x="5078830" y="2241811"/>
            <a:ext cx="3770278" cy="4200666"/>
            <a:chOff x="906427" y="1738014"/>
            <a:chExt cx="3898911" cy="4764037"/>
          </a:xfrm>
        </p:grpSpPr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06427" y="1738014"/>
              <a:ext cx="3898911" cy="4764037"/>
            </a:xfrm>
            <a:prstGeom prst="ellipse">
              <a:avLst/>
            </a:prstGeom>
            <a:ln w="28575" cap="rnd" cmpd="sng">
              <a:solidFill>
                <a:srgbClr val="800000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344013" y="4541776"/>
              <a:ext cx="605936" cy="642383"/>
            </a:xfrm>
            <a:prstGeom prst="rect">
              <a:avLst/>
            </a:prstGeom>
          </p:spPr>
        </p:pic>
      </p:grpSp>
      <p:grpSp>
        <p:nvGrpSpPr>
          <p:cNvPr id="22" name="Group 21"/>
          <p:cNvGrpSpPr/>
          <p:nvPr/>
        </p:nvGrpSpPr>
        <p:grpSpPr>
          <a:xfrm>
            <a:off x="4558139" y="2317327"/>
            <a:ext cx="4290969" cy="4161056"/>
            <a:chOff x="457447" y="2118337"/>
            <a:chExt cx="4796871" cy="4161056"/>
          </a:xfrm>
        </p:grpSpPr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447" y="2118337"/>
              <a:ext cx="4796871" cy="4161056"/>
            </a:xfrm>
            <a:prstGeom prst="ellipse">
              <a:avLst/>
            </a:prstGeom>
            <a:ln w="28575" cap="rnd" cmpd="sng">
              <a:solidFill>
                <a:srgbClr val="800000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9" cstate="email"/>
            <a:stretch>
              <a:fillRect/>
            </a:stretch>
          </p:blipFill>
          <p:spPr>
            <a:xfrm>
              <a:off x="2344013" y="4849563"/>
              <a:ext cx="1066800" cy="889000"/>
            </a:xfrm>
            <a:prstGeom prst="rect">
              <a:avLst/>
            </a:prstGeom>
          </p:spPr>
        </p:pic>
      </p:grpSp>
      <p:pic>
        <p:nvPicPr>
          <p:cNvPr id="23" name="Picture 22"/>
          <p:cNvPicPr>
            <a:picLocks noChangeAspect="1"/>
          </p:cNvPicPr>
          <p:nvPr/>
        </p:nvPicPr>
        <p:blipFill>
          <a:blip r:embed="rId10" cstate="email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34691"/>
            <a:ext cx="2737206" cy="2257907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12" cstate="email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8720" y="1268194"/>
            <a:ext cx="5479236" cy="5699565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14" cstate="email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373653" y="4537069"/>
            <a:ext cx="2682540" cy="3228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819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77550" y="659880"/>
            <a:ext cx="4420994" cy="459877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421" y="184142"/>
            <a:ext cx="4764077" cy="64955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4985498" y="5160804"/>
            <a:ext cx="4128875" cy="151883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solidFill>
                  <a:srgbClr val="61898A"/>
                </a:solidFill>
                <a:latin typeface="Arial"/>
                <a:cs typeface="Arial"/>
              </a:rPr>
              <a:t>Источники материалов:</a:t>
            </a:r>
            <a:br>
              <a:rPr lang="ru-RU" sz="2400" b="1" dirty="0" smtClean="0">
                <a:solidFill>
                  <a:srgbClr val="61898A"/>
                </a:solidFill>
                <a:latin typeface="Arial"/>
                <a:cs typeface="Arial"/>
              </a:rPr>
            </a:br>
            <a:r>
              <a:rPr lang="ru-RU" sz="2400" b="1" dirty="0" smtClean="0">
                <a:solidFill>
                  <a:srgbClr val="61898A"/>
                </a:solidFill>
                <a:latin typeface="Arial"/>
                <a:cs typeface="Arial"/>
              </a:rPr>
              <a:t>«Секреты пластилина» Рони Орен</a:t>
            </a:r>
            <a:br>
              <a:rPr lang="ru-RU" sz="2400" b="1" dirty="0" smtClean="0">
                <a:solidFill>
                  <a:srgbClr val="61898A"/>
                </a:solidFill>
                <a:latin typeface="Arial"/>
                <a:cs typeface="Arial"/>
              </a:rPr>
            </a:br>
            <a:r>
              <a:rPr lang="ru-RU" sz="2400" b="1" dirty="0" smtClean="0">
                <a:solidFill>
                  <a:srgbClr val="61898A"/>
                </a:solidFill>
                <a:latin typeface="Arial"/>
                <a:cs typeface="Arial"/>
              </a:rPr>
              <a:t>(Москва «Махаон» 2012)</a:t>
            </a:r>
            <a:br>
              <a:rPr lang="ru-RU" sz="2400" b="1" dirty="0" smtClean="0">
                <a:solidFill>
                  <a:srgbClr val="61898A"/>
                </a:solidFill>
                <a:latin typeface="Arial"/>
                <a:cs typeface="Arial"/>
              </a:rPr>
            </a:br>
            <a:endParaRPr lang="en-US" sz="2400" b="1" dirty="0">
              <a:solidFill>
                <a:srgbClr val="61898A"/>
              </a:solidFill>
              <a:latin typeface="Arial"/>
              <a:cs typeface="Arial"/>
            </a:endParaRPr>
          </a:p>
        </p:txBody>
      </p:sp>
      <p:sp>
        <p:nvSpPr>
          <p:cNvPr id="5" name="Рамка 4"/>
          <p:cNvSpPr/>
          <p:nvPr/>
        </p:nvSpPr>
        <p:spPr>
          <a:xfrm>
            <a:off x="3714750" y="0"/>
            <a:ext cx="2286000" cy="428625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accent1">
                    <a:lumMod val="60000"/>
                    <a:lumOff val="40000"/>
                  </a:schemeClr>
                </a:solidFill>
                <a:hlinkClick r:id="rId5"/>
              </a:rPr>
              <a:t>Prezentacii.com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769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laza">
  <a:themeElements>
    <a:clrScheme name="Plaza">
      <a:dk1>
        <a:sysClr val="windowText" lastClr="000000"/>
      </a:dk1>
      <a:lt1>
        <a:sysClr val="window" lastClr="FFFFFF"/>
      </a:lt1>
      <a:dk2>
        <a:srgbClr val="333333"/>
      </a:dk2>
      <a:lt2>
        <a:srgbClr val="CCCCCC"/>
      </a:lt2>
      <a:accent1>
        <a:srgbClr val="990000"/>
      </a:accent1>
      <a:accent2>
        <a:srgbClr val="580101"/>
      </a:accent2>
      <a:accent3>
        <a:srgbClr val="E94A00"/>
      </a:accent3>
      <a:accent4>
        <a:srgbClr val="EB8F00"/>
      </a:accent4>
      <a:accent5>
        <a:srgbClr val="A4A4A4"/>
      </a:accent5>
      <a:accent6>
        <a:srgbClr val="666666"/>
      </a:accent6>
      <a:hlink>
        <a:srgbClr val="D01010"/>
      </a:hlink>
      <a:folHlink>
        <a:srgbClr val="E6682E"/>
      </a:folHlink>
    </a:clrScheme>
    <a:fontScheme name="Plaza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Plaza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60000"/>
                <a:satMod val="135000"/>
              </a:schemeClr>
            </a:gs>
            <a:gs pos="100000">
              <a:schemeClr val="phClr">
                <a:tint val="10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0000"/>
                <a:satMod val="120000"/>
              </a:schemeClr>
            </a:gs>
            <a:gs pos="35000">
              <a:schemeClr val="phClr">
                <a:shade val="100000"/>
                <a:satMod val="150000"/>
              </a:schemeClr>
            </a:gs>
            <a:gs pos="70000">
              <a:schemeClr val="phClr">
                <a:tint val="100000"/>
                <a:shade val="100000"/>
                <a:satMod val="200000"/>
                <a:greenMod val="100000"/>
              </a:schemeClr>
            </a:gs>
            <a:gs pos="100000">
              <a:schemeClr val="phClr">
                <a:tint val="100000"/>
                <a:shade val="100000"/>
                <a:satMod val="250000"/>
                <a:greenMod val="100000"/>
              </a:schemeClr>
            </a:gs>
          </a:gsLst>
          <a:lin ang="16200000" scaled="1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190500" dist="63500" dir="5400000">
              <a:srgbClr val="FFFFFF">
                <a:alpha val="65000"/>
              </a:srgbClr>
            </a:innerShdw>
          </a:effectLst>
          <a:scene3d>
            <a:camera prst="orthographicFront">
              <a:rot lat="0" lon="0" rev="0"/>
            </a:camera>
            <a:lightRig rig="twoPt" dir="r">
              <a:rot lat="0" lon="0" rev="6000000"/>
            </a:lightRig>
          </a:scene3d>
          <a:sp3d prstMaterial="matte">
            <a:bevelT w="0" h="0" prst="relaxedInset"/>
          </a:sp3d>
        </a:effectStyle>
        <a:effectStyle>
          <a:effectLst>
            <a:innerShdw blurRad="50800" dist="25400" dir="13500000">
              <a:srgbClr val="FFFFFF">
                <a:alpha val="75000"/>
              </a:srgbClr>
            </a:innerShdw>
            <a:outerShdw blurRad="88900" dist="38100" dir="6600000" sx="101000" sy="101000" rotWithShape="0">
              <a:srgbClr val="000000">
                <a:alpha val="50000"/>
              </a:srgbClr>
            </a:outerShdw>
          </a:effectLst>
          <a:scene3d>
            <a:camera prst="perspectiveFront" fov="3000000"/>
            <a:lightRig rig="morning" dir="tl">
              <a:rot lat="0" lon="0" rev="1800000"/>
            </a:lightRig>
          </a:scene3d>
          <a:sp3d contourW="38100" prstMaterial="softEdge">
            <a:bevelT w="25400" h="38100"/>
            <a:contourClr>
              <a:schemeClr val="phClr">
                <a:tint val="6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Plaza.thmx</Template>
  <TotalTime>52</TotalTime>
  <Words>43</Words>
  <Application>Microsoft Office PowerPoint</Application>
  <PresentationFormat>Экран (4:3)</PresentationFormat>
  <Paragraphs>17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Plaza</vt:lpstr>
      <vt:lpstr>КОТЕНОК</vt:lpstr>
      <vt:lpstr> ГОЛОВА И УШКИ</vt:lpstr>
      <vt:lpstr> НОС И ЩЕЧКИ</vt:lpstr>
      <vt:lpstr>БРОВИ</vt:lpstr>
      <vt:lpstr> ГЛАЗА И РОТ</vt:lpstr>
      <vt:lpstr> ТУЛОВИЩЕ</vt:lpstr>
      <vt:lpstr> ЛАПКИ И ХВОСТИК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МВИДЕО</dc:creator>
  <cp:lastModifiedBy>Admin</cp:lastModifiedBy>
  <cp:revision>8</cp:revision>
  <dcterms:created xsi:type="dcterms:W3CDTF">2012-11-03T16:48:52Z</dcterms:created>
  <dcterms:modified xsi:type="dcterms:W3CDTF">2012-11-08T13:38:37Z</dcterms:modified>
</cp:coreProperties>
</file>