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72" r:id="rId4"/>
    <p:sldId id="27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96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1C4EA3-452A-435F-9A64-95A688723607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5EB16-C7AD-47F4-9355-9CC58FDBC10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Правила поведения детей </a:t>
            </a:r>
            <a:br>
              <a:rPr lang="ru-RU" dirty="0" smtClean="0"/>
            </a:br>
            <a:r>
              <a:rPr lang="ru-RU" dirty="0" smtClean="0"/>
              <a:t>в школьном автобусе</a:t>
            </a:r>
            <a:endParaRPr lang="ru-RU" dirty="0"/>
          </a:p>
        </p:txBody>
      </p:sp>
      <p:pic>
        <p:nvPicPr>
          <p:cNvPr id="1026" name="Picture 2" descr="I:\DCIM\100SSCAM\SDC10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4"/>
            <a:ext cx="9144000" cy="500063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Не ешь  в автобусе!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автобус\SDC101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935163"/>
            <a:ext cx="2877603" cy="474265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Не высовывайся в окна, не ходи во время движения по автобусу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ser\Desktop\автобус\SDC101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643182"/>
            <a:ext cx="4401787" cy="2519890"/>
          </a:xfrm>
          <a:prstGeom prst="rect">
            <a:avLst/>
          </a:prstGeom>
          <a:noFill/>
        </p:spPr>
      </p:pic>
      <p:pic>
        <p:nvPicPr>
          <p:cNvPr id="2051" name="Picture 3" descr="C:\Users\user\Desktop\автобус\SDC10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928802"/>
            <a:ext cx="2571768" cy="457203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 необходимости используй кнопку вызова водителя.</a:t>
            </a:r>
            <a:endParaRPr lang="ru-RU" dirty="0"/>
          </a:p>
        </p:txBody>
      </p:sp>
      <p:pic>
        <p:nvPicPr>
          <p:cNvPr id="3074" name="Picture 2" descr="C:\Users\user\Desktop\автобус\SDC101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214554"/>
            <a:ext cx="6568741" cy="369491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Посторонним лицам в школьном автобусе находиться запрещено!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user\Desktop\автобус\SDC101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602" y="2357430"/>
            <a:ext cx="6084550" cy="342255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Не применяй физическую силу в отношении других людей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4" name="Picture 2" descr="I:\DCIM\100SSCAM\SDC101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Бережно относись к имуществу школы и автобуса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785925"/>
            <a:ext cx="5377323" cy="487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401080" cy="4779668"/>
          </a:xfrm>
          <a:solidFill>
            <a:schemeClr val="accent2"/>
          </a:solidFill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Урванцев                 Пешкина                    Рязанов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Андрей                      Мария                        Никита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1800" dirty="0" smtClean="0"/>
              <a:t>          8 класс                                       8 класс                                       8 класс</a:t>
            </a:r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dirty="0" smtClean="0"/>
              <a:t>МКОУ ООШ д. Комарово </a:t>
            </a:r>
            <a:r>
              <a:rPr lang="ru-RU" sz="1800" dirty="0" err="1" smtClean="0"/>
              <a:t>Унинского</a:t>
            </a:r>
            <a:r>
              <a:rPr lang="ru-RU" sz="1800" dirty="0" smtClean="0"/>
              <a:t> района Кировской области</a:t>
            </a:r>
            <a:endParaRPr lang="ru-RU" sz="1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52"/>
            <a:ext cx="7881843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Презентацию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подготовили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4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4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214554"/>
            <a:ext cx="2147466" cy="22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214554"/>
            <a:ext cx="228857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214556"/>
            <a:ext cx="1857388" cy="2343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</a:t>
            </a:r>
            <a:r>
              <a:rPr lang="ru-RU" b="1" dirty="0" smtClean="0"/>
              <a:t>Счастливого пути!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6146" name="Picture 2" descr="C:\Users\user\Desktop\автобус\SDC10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000240"/>
            <a:ext cx="7358082" cy="413892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Учащиеся должны соблюдать правила поведения в автобусе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071678"/>
            <a:ext cx="2436019" cy="418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Ожидай приезда автобуса на остановке</a:t>
            </a:r>
            <a:endParaRPr lang="ru-RU" dirty="0"/>
          </a:p>
        </p:txBody>
      </p:sp>
      <p:pic>
        <p:nvPicPr>
          <p:cNvPr id="4098" name="Picture 2" descr="C:\Users\user\Desktop\автобус\SDC101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285992"/>
            <a:ext cx="6687804" cy="376189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972452" cy="9389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Строго выполняй все требования сопровождающего</a:t>
            </a:r>
            <a:endParaRPr lang="ru-RU" dirty="0"/>
          </a:p>
        </p:txBody>
      </p:sp>
      <p:pic>
        <p:nvPicPr>
          <p:cNvPr id="4" name="Picture 3" descr="C:\Users\user\Desktop\автобус\SDC102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217" y="1935162"/>
            <a:ext cx="3519733" cy="463710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Пропусти младших школьников вперед</a:t>
            </a:r>
            <a:endParaRPr lang="ru-RU" dirty="0"/>
          </a:p>
        </p:txBody>
      </p:sp>
      <p:pic>
        <p:nvPicPr>
          <p:cNvPr id="3074" name="Picture 2" descr="I:\DCIM\100SSCAM\SDC10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455656"/>
            <a:ext cx="6857984" cy="385761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6326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Поставь вещи на полку для сумок</a:t>
            </a:r>
            <a:endParaRPr lang="ru-RU" dirty="0"/>
          </a:p>
        </p:txBody>
      </p:sp>
      <p:pic>
        <p:nvPicPr>
          <p:cNvPr id="4098" name="Picture 2" descr="I:\DCIM\100SSCAM\SDC10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7786710" cy="480587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5612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Пристегни ремень безопасности </a:t>
            </a:r>
            <a:endParaRPr lang="ru-RU" dirty="0"/>
          </a:p>
        </p:txBody>
      </p:sp>
      <p:pic>
        <p:nvPicPr>
          <p:cNvPr id="6" name="Picture 3" descr="I:\DCIM\100SSCAM\SDC101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071546"/>
            <a:ext cx="3143272" cy="554692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Не отвлекай водителя во время движения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user\Desktop\автобус\SDC101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14554"/>
            <a:ext cx="7358082" cy="413892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Не читай во время движения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 descr="I:\DCIM\100SSCAM\SDC10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143900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189</TotalTime>
  <Words>124</Words>
  <Application>Microsoft Office PowerPoint</Application>
  <PresentationFormat>Экран (4:3)</PresentationFormat>
  <Paragraphs>42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Правила поведения детей  в школьном автобусе</vt:lpstr>
      <vt:lpstr>Учащиеся должны соблюдать правила поведения в автобусе</vt:lpstr>
      <vt:lpstr>Ожидай приезда автобуса на остановке</vt:lpstr>
      <vt:lpstr>Строго выполняй все требования сопровождающего</vt:lpstr>
      <vt:lpstr> Пропусти младших школьников вперед</vt:lpstr>
      <vt:lpstr>Поставь вещи на полку для сумок</vt:lpstr>
      <vt:lpstr>Пристегни ремень безопасности </vt:lpstr>
      <vt:lpstr>Не отвлекай водителя во время движения</vt:lpstr>
      <vt:lpstr>Не читай во время движения</vt:lpstr>
      <vt:lpstr>Не ешь  в автобусе!</vt:lpstr>
      <vt:lpstr>Не высовывайся в окна, не ходи во время движения по автобусу</vt:lpstr>
      <vt:lpstr>При необходимости используй кнопку вызова водителя.</vt:lpstr>
      <vt:lpstr>Посторонним лицам в школьном автобусе находиться запрещено!</vt:lpstr>
      <vt:lpstr>Не применяй физическую силу в отношении других людей</vt:lpstr>
      <vt:lpstr>Бережно относись к имуществу школы и автобуса</vt:lpstr>
      <vt:lpstr>Слайд 16</vt:lpstr>
      <vt:lpstr>         Счастливого пути!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поведения детей в школьном автобусе</dc:title>
  <dc:creator>user</dc:creator>
  <cp:lastModifiedBy>user</cp:lastModifiedBy>
  <cp:revision>21</cp:revision>
  <dcterms:created xsi:type="dcterms:W3CDTF">2014-11-13T09:33:20Z</dcterms:created>
  <dcterms:modified xsi:type="dcterms:W3CDTF">2014-11-17T10:26:38Z</dcterms:modified>
</cp:coreProperties>
</file>