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4632A3-2E52-408B-9C23-EFA4C35AEE1F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33F2FD-F607-42F7-9C57-CD302DE212D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470025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Покормите птиц зимой!»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класса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предшкольной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подготовки 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Гаврилова Ирина Николаевна.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ООШ города Кирсанова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Зимующие птицы</a:t>
            </a:r>
            <a:endParaRPr lang="ru-RU" dirty="0"/>
          </a:p>
        </p:txBody>
      </p:sp>
      <p:pic>
        <p:nvPicPr>
          <p:cNvPr id="3" name="Picture 8" descr="Сорока -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3200400"/>
            <a:ext cx="3505200" cy="3429000"/>
          </a:xfrm>
          <a:prstGeom prst="rect">
            <a:avLst/>
          </a:prstGeom>
        </p:spPr>
      </p:pic>
      <p:pic>
        <p:nvPicPr>
          <p:cNvPr id="4" name="Picture 9" descr="Соро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105400" y="3200400"/>
            <a:ext cx="3505200" cy="3352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Синичка -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14480" y="1214422"/>
            <a:ext cx="4886332" cy="32929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85852" y="4826675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Летом синицы питаются только насекомыми. Зимой насекомые прячутся, и птичкам приходится плохо, зимой они прилетают к нашим домам за помощью. Они будут клевать всё, что дадите: зерно, крупу, крошки хлеба, кусочки мяса, несолёного сала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Воро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596" y="1285860"/>
            <a:ext cx="4294218" cy="483099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72066" y="1500174"/>
            <a:ext cx="40719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Вороны очень умны. Фигура у вороны довольно неуклюжая. Ест ворона всё. Падаль, мыши, птички и их яйца, всякого рода черви и жуки, слизняки, рыба, овощи, фрукты, сыр, творог – всё ей годится. В природе ворона безусловно полезна, но вблизи человеческого жилья становится воровкой.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голуб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714488"/>
            <a:ext cx="5310313" cy="42672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43570" y="1285860"/>
            <a:ext cx="292894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Крупный голубь – длина 29 – 36см, вес 265 – 380г. Оперение густое и плотное. Всего насчитывают 28 разновидностей окраски. У диких голубей туловище светло-серое, с беловатым надхвостьем и двумя тёмными полосами на внешней стороне крыльев. Обладает прекрасным зрением – различает цвета радуги и ультрафиолетовые лучи. Питается растительными кормами: семенами, ягодами, плодами фруктовых деревьев.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Воробей -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285728"/>
            <a:ext cx="4757742" cy="63626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43570" y="1357298"/>
            <a:ext cx="2928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Воробей </a:t>
            </a:r>
            <a:r>
              <a:rPr lang="ru-RU" dirty="0" smtClean="0"/>
              <a:t>– бойкая, жизнерадостная, находчивая и общительная птица. Клюёт овёс, пшено, зимой селится вблизи жилища человека, клюёт всё, что найдёт – всеядная птица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Берегите птиц!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14422"/>
            <a:ext cx="4286264" cy="5435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Александр Яшин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Покормите птиц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Покормите птиц зимой.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Пусть со всех концов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вам слетятся, как домой,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Стайки на крыльцо.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богаты их корма.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Горсть зерна нужна,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Горсть одна —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не страшна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Будет им зима.</a:t>
            </a:r>
          </a:p>
          <a:p>
            <a:pPr>
              <a:lnSpc>
                <a:spcPct val="80000"/>
              </a:lnSpc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Сколько гибнет их — не счесть,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Видеть тяжело.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ведь в нашем сердце есть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для птиц тепло.</a:t>
            </a:r>
          </a:p>
          <a:p>
            <a:pPr>
              <a:lnSpc>
                <a:spcPct val="80000"/>
              </a:lnSpc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Разве можно забывать: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Улететь могли,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остались зимовать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Заодно с людьми.</a:t>
            </a:r>
          </a:p>
          <a:p>
            <a:pPr>
              <a:lnSpc>
                <a:spcPct val="80000"/>
              </a:lnSpc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Приучите птиц в мороз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 своему окну,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 без песен не пришлось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Нам встречать весну.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_4334.JPG"/>
          <p:cNvPicPr>
            <a:picLocks noChangeAspect="1"/>
          </p:cNvPicPr>
          <p:nvPr/>
        </p:nvPicPr>
        <p:blipFill>
          <a:blip r:embed="rId2" cstate="print"/>
          <a:srcRect l="13282" t="15625" r="10157" b="5208"/>
          <a:stretch>
            <a:fillRect/>
          </a:stretch>
        </p:blipFill>
        <p:spPr>
          <a:xfrm>
            <a:off x="3428992" y="1428736"/>
            <a:ext cx="5434928" cy="42148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/>
          <a:lstStyle/>
          <a:p>
            <a:r>
              <a:rPr lang="ru-RU" dirty="0" smtClean="0"/>
              <a:t>Поддержите птиц зимой!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04211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Зимующие птицы не боятся морозов и ухитряются добывать еду даже в самую холодную погоду. Они отыскивают насекомых, спрятавшихся в трещины коры, в щели домов и заборов, отыскивают плоды и семена лиственных растений, шишки хвойных деревьев с семенами. Но во время снегопадов, метелей и сильных морозов птицы голодают и даже погибают. Они прилетают к нашим жилищам за помощью. И мы с вами должны помочь пережить зиму пернатым друзьям.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листов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785794"/>
            <a:ext cx="5857916" cy="41859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20113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Делай домики и кормушки для птиц, помогай, </a:t>
            </a:r>
            <a:br>
              <a:rPr lang="ru-RU" dirty="0" smtClean="0"/>
            </a:br>
            <a:r>
              <a:rPr lang="ru-RU" dirty="0" smtClean="0"/>
              <a:t>чем можешь дикой природе.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IMG_4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285984" y="2500306"/>
            <a:ext cx="4572031" cy="342902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43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3429024" cy="2571768"/>
          </a:xfrm>
          <a:prstGeom prst="rect">
            <a:avLst/>
          </a:prstGeom>
        </p:spPr>
      </p:pic>
      <p:pic>
        <p:nvPicPr>
          <p:cNvPr id="6" name="Рисунок 5" descr="IMG_43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76851" y="1500175"/>
            <a:ext cx="3238520" cy="24288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В рамках </a:t>
            </a:r>
            <a:r>
              <a:rPr lang="ru-RU" dirty="0" smtClean="0"/>
              <a:t>акции «Домик для птиц» </a:t>
            </a:r>
            <a:r>
              <a:rPr lang="ru-RU" dirty="0"/>
              <a:t>прошёл конкурс     на лучшую кормушку.</a:t>
            </a:r>
          </a:p>
        </p:txBody>
      </p:sp>
      <p:pic>
        <p:nvPicPr>
          <p:cNvPr id="7" name="Рисунок 6" descr="IMG_43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107393" y="2750335"/>
            <a:ext cx="4286248" cy="32146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6541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Выбрать лучшую не получилось. </a:t>
            </a:r>
            <a:r>
              <a:rPr lang="ru-RU" dirty="0"/>
              <a:t>«Все работы хороши выбирай на вкус!»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IMG_43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81715" y="1275582"/>
            <a:ext cx="3429001" cy="3592432"/>
          </a:xfrm>
          <a:prstGeom prst="rect">
            <a:avLst/>
          </a:prstGeom>
        </p:spPr>
      </p:pic>
      <p:pic>
        <p:nvPicPr>
          <p:cNvPr id="4" name="Рисунок 3" descr="IMG_43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572121" y="1214438"/>
            <a:ext cx="3286146" cy="3429000"/>
          </a:xfrm>
          <a:prstGeom prst="rect">
            <a:avLst/>
          </a:prstGeom>
        </p:spPr>
      </p:pic>
      <p:pic>
        <p:nvPicPr>
          <p:cNvPr id="5" name="Рисунок 4" descr="IMG_43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667634" y="3047350"/>
            <a:ext cx="3804846" cy="2853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301038" cy="392909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экологическое образование и воспитание 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детей класса </a:t>
            </a:r>
            <a:r>
              <a:rPr lang="ru-RU" sz="2000" dirty="0" err="1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предшкольной</a:t>
            </a:r>
            <a:r>
              <a:rPr lang="ru-RU" sz="20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подготовки.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· познакомить </a:t>
            </a:r>
            <a:r>
              <a:rPr lang="ru-RU" sz="14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с сезонными явлениями в природе и в жизни 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птиц;</a:t>
            </a:r>
            <a:r>
              <a:rPr lang="ru-RU" sz="14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· развивать гуманное отношение </a:t>
            </a:r>
            <a:r>
              <a:rPr lang="ru-RU" sz="14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к птицам, мотивации и интереса к их охране;</a:t>
            </a:r>
            <a:br>
              <a:rPr lang="ru-RU" sz="14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заложить основу гармоничного нравственного воспитания личности ребенка в тесном сотрудничестве с семьей, школой и общественностью;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закладывать начальные элементы экологической культуры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доступной для ребенка форме;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 передачу первоначальных знаний об окружающей среде, ее значении для человека;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воспитывать любви к природе, необходимости ее охраны;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поддерживать эмоционально-действенное участие в приумножении природных богатств;</a:t>
            </a:r>
            <a:b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формировать у детей экологическое мышления и адекватное поведение с осознанием себя неотъемлемой частью природы.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797040"/>
          </a:xfrm>
        </p:spPr>
        <p:txBody>
          <a:bodyPr>
            <a:normAutofit/>
          </a:bodyPr>
          <a:lstStyle/>
          <a:p>
            <a:r>
              <a:rPr lang="ru-RU" dirty="0" smtClean="0"/>
              <a:t> Это мы и ,  наши   кормушки        для   пернатых   друзей.</a:t>
            </a:r>
            <a:endParaRPr lang="ru-RU" dirty="0"/>
          </a:p>
        </p:txBody>
      </p:sp>
      <p:pic>
        <p:nvPicPr>
          <p:cNvPr id="3" name="Рисунок 2" descr="IMG_43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143116"/>
            <a:ext cx="5786446" cy="433983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2082792"/>
          </a:xfrm>
        </p:spPr>
        <p:txBody>
          <a:bodyPr>
            <a:normAutofit/>
          </a:bodyPr>
          <a:lstStyle/>
          <a:p>
            <a:r>
              <a:rPr lang="ru-RU" dirty="0" smtClean="0"/>
              <a:t>Корм для наших пернатых друзей</a:t>
            </a:r>
            <a:endParaRPr lang="ru-RU" dirty="0"/>
          </a:p>
        </p:txBody>
      </p:sp>
      <p:pic>
        <p:nvPicPr>
          <p:cNvPr id="3" name="Рисунок 2" descr="IMG_43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297687" y="2297895"/>
            <a:ext cx="4667251" cy="3500438"/>
          </a:xfrm>
          <a:prstGeom prst="rect">
            <a:avLst/>
          </a:prstGeom>
        </p:spPr>
      </p:pic>
      <p:pic>
        <p:nvPicPr>
          <p:cNvPr id="4" name="Рисунок 3" descr="IMG_43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446987" y="2268129"/>
            <a:ext cx="5000628" cy="375047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img-fotki.yandex.ru/get/1/viktor-gaev.1/0_133d_49c3bfe3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268413"/>
            <a:ext cx="628650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гости  к друзьям</a:t>
            </a:r>
            <a:endParaRPr lang="ru-RU" dirty="0"/>
          </a:p>
        </p:txBody>
      </p:sp>
      <p:pic>
        <p:nvPicPr>
          <p:cNvPr id="3" name="Рисунок 2" descr="IMG_43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1500174"/>
            <a:ext cx="6858016" cy="51435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57158" y="357166"/>
            <a:ext cx="8610600" cy="88265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Птицы – наши пернатые друзья</a:t>
            </a:r>
            <a:br>
              <a:rPr lang="ru-RU" sz="4000" dirty="0"/>
            </a:br>
            <a:endParaRPr lang="ru-RU" sz="4000" dirty="0"/>
          </a:p>
        </p:txBody>
      </p:sp>
      <p:pic>
        <p:nvPicPr>
          <p:cNvPr id="14" name="Picture 7" descr="260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887912" y="1375569"/>
            <a:ext cx="3810000" cy="3822700"/>
          </a:xfrm>
          <a:noFill/>
          <a:ln/>
        </p:spPr>
      </p:pic>
      <p:sp>
        <p:nvSpPr>
          <p:cNvPr id="15" name="Содержимое 14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53276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Класс Птицы насчитывает около 9.000 современных видов. Это высшие теплокровные позвоночные животные, приспособившиеся к полету. По этим признакам птицы отличаются от всех других позвоночных животных. Передние конечности у них превращены в крылья. За счет интенсивного обмена веществ птицы обладают высокой (до 40оС и выше) температурой тела. Активны птицы в течение всего года. Благодаря способности к полету птицы перемещаются на далекие расстояния, в течение года многие птицы осуществляют далекие сезонные миграции. Все птицы - яйцекладущие, их детеныши вылупляются из яиц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74638"/>
            <a:ext cx="8043890" cy="629763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Птицы имеют большое значение в природе и жизни человека. Птиц необходимо охранять и привлекать к жилищу человека. Охрана птиц – дело каждого человека.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Перелётные птицы</a:t>
            </a:r>
            <a:endParaRPr lang="ru-RU" dirty="0"/>
          </a:p>
        </p:txBody>
      </p:sp>
      <p:pic>
        <p:nvPicPr>
          <p:cNvPr id="3" name="Picture 14" descr="Аист -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371600"/>
            <a:ext cx="3735388" cy="47593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214311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Это старый наш знакомый: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Он живёт на крыше дома –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Длинноногий, длиннокрылый,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Длинношеий, безголосый.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Он летает на охоту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За лягушками в болото.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    </a:t>
            </a:r>
            <a:r>
              <a:rPr lang="ru-RU" i="1" dirty="0" smtClean="0"/>
              <a:t>(Аист)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Ласточ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" y="1524000"/>
            <a:ext cx="4267200" cy="4343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86380" y="2357430"/>
            <a:ext cx="35718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Угадайте, что за птичка – Тёмненькая невеличка?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Беленькая с живота,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Хвост раздвинут в два хвоста.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 </a:t>
            </a:r>
            <a:r>
              <a:rPr lang="ru-RU" i="1" dirty="0" smtClean="0"/>
              <a:t>(Ласточка)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Грач -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7158" y="1714488"/>
            <a:ext cx="4343400" cy="3606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72066" y="2357430"/>
            <a:ext cx="36433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Всех прилётных черней.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Чистит пашню от червей.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Прыг да скок по полю вскачь,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А зовётся птица …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     </a:t>
            </a:r>
            <a:r>
              <a:rPr lang="ru-RU" i="1" dirty="0" smtClean="0"/>
              <a:t>(Грач)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Скворец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3400" y="1524000"/>
            <a:ext cx="3352800" cy="4343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278605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 шесте дворец.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Во дворце – певец.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А зовут его …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</a:t>
            </a:r>
            <a:r>
              <a:rPr lang="ru-RU" i="1" dirty="0" smtClean="0"/>
              <a:t>(Скворец)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Кукушо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2400" y="1524000"/>
            <a:ext cx="4343400" cy="4572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57752" y="271462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Не ворона, не синица, -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Как зовётся эта птица?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Примостилась на суку – 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раздалось в лесу «ку-ку».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                   </a:t>
            </a:r>
            <a:r>
              <a:rPr lang="ru-RU" i="1" dirty="0" smtClean="0"/>
              <a:t>(Кукушка)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715</Words>
  <Application>Microsoft Office PowerPoint</Application>
  <PresentationFormat>Экран (4:3)</PresentationFormat>
  <Paragraphs>75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 «Покормите птиц зимой!»</vt:lpstr>
      <vt:lpstr>Цель: экологическое образование и воспитание детей класса предшкольной подготовки.  Задачи: · познакомить с сезонными явлениями в природе и в жизни птиц; · развивать гуманное отношение к птицам, мотивации и интереса к их охране; заложить основу гармоничного нравственного воспитания личности ребенка в тесном сотрудничестве с семьей, школой и общественностью; закладывать начальные элементы экологической культуры доступной для ребенка форме;  передачу первоначальных знаний об окружающей среде, ее значении для человека; воспитывать любви к природе, необходимости ее охраны; поддерживать эмоционально-действенное участие в приумножении природных богатств; формировать у детей экологическое мышления и адекватное поведение с осознанием себя неотъемлемой частью природы.  </vt:lpstr>
      <vt:lpstr>Птицы – наши пернатые друзья </vt:lpstr>
      <vt:lpstr>Птицы имеют большое значение в природе и жизни человека. Птиц необходимо охранять и привлекать к жилищу человека. Охрана птиц – дело каждого человека.  </vt:lpstr>
      <vt:lpstr>Перелётные птицы</vt:lpstr>
      <vt:lpstr>Слайд 6</vt:lpstr>
      <vt:lpstr>Слайд 7</vt:lpstr>
      <vt:lpstr>Слайд 8</vt:lpstr>
      <vt:lpstr>Слайд 9</vt:lpstr>
      <vt:lpstr>Зимующие птицы</vt:lpstr>
      <vt:lpstr>Слайд 11</vt:lpstr>
      <vt:lpstr>Слайд 12</vt:lpstr>
      <vt:lpstr>Слайд 13</vt:lpstr>
      <vt:lpstr>Слайд 14</vt:lpstr>
      <vt:lpstr>Берегите птиц!</vt:lpstr>
      <vt:lpstr>Поддержите птиц зимой!</vt:lpstr>
      <vt:lpstr>Делай домики и кормушки для птиц, помогай,  чем можешь дикой природе. </vt:lpstr>
      <vt:lpstr> В рамках акции «Домик для птиц» прошёл конкурс     на лучшую кормушку.</vt:lpstr>
      <vt:lpstr>Выбрать лучшую не получилось. «Все работы хороши выбирай на вкус!» </vt:lpstr>
      <vt:lpstr> Это мы и ,  наши   кормушки        для   пернатых   друзей.</vt:lpstr>
      <vt:lpstr>Корм для наших пернатых друзей</vt:lpstr>
      <vt:lpstr>Слайд 22</vt:lpstr>
      <vt:lpstr>В гости  к друзьям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«Покормите птиц зимой!»</dc:title>
  <dc:creator>BITEK</dc:creator>
  <cp:lastModifiedBy>BITEK</cp:lastModifiedBy>
  <cp:revision>11</cp:revision>
  <dcterms:created xsi:type="dcterms:W3CDTF">2015-02-16T13:06:36Z</dcterms:created>
  <dcterms:modified xsi:type="dcterms:W3CDTF">2016-01-06T17:27:15Z</dcterms:modified>
</cp:coreProperties>
</file>