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8" r:id="rId1"/>
  </p:sldMasterIdLst>
  <p:sldIdLst>
    <p:sldId id="256" r:id="rId2"/>
    <p:sldId id="257" r:id="rId3"/>
    <p:sldId id="258" r:id="rId4"/>
    <p:sldId id="271" r:id="rId5"/>
    <p:sldId id="259" r:id="rId6"/>
    <p:sldId id="269" r:id="rId7"/>
    <p:sldId id="270" r:id="rId8"/>
    <p:sldId id="260" r:id="rId9"/>
    <p:sldId id="277" r:id="rId10"/>
    <p:sldId id="272" r:id="rId11"/>
    <p:sldId id="278" r:id="rId12"/>
    <p:sldId id="261" r:id="rId13"/>
    <p:sldId id="262" r:id="rId14"/>
    <p:sldId id="263" r:id="rId15"/>
    <p:sldId id="264" r:id="rId16"/>
    <p:sldId id="265" r:id="rId17"/>
    <p:sldId id="275" r:id="rId18"/>
    <p:sldId id="274" r:id="rId19"/>
    <p:sldId id="279" r:id="rId2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32331"/>
    <a:srgbClr val="050507"/>
    <a:srgbClr val="FF3F3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2" autoAdjust="0"/>
    <p:restoredTop sz="94660"/>
  </p:normalViewPr>
  <p:slideViewPr>
    <p:cSldViewPr>
      <p:cViewPr>
        <p:scale>
          <a:sx n="75" d="100"/>
          <a:sy n="75" d="100"/>
        </p:scale>
        <p:origin x="-930" y="-63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1422400"/>
            <a:ext cx="9147175" cy="5435600"/>
            <a:chOff x="0" y="896"/>
            <a:chExt cx="5762" cy="3424"/>
          </a:xfrm>
        </p:grpSpPr>
        <p:grpSp>
          <p:nvGrpSpPr>
            <p:cNvPr id="5" name="Group 3"/>
            <p:cNvGrpSpPr>
              <a:grpSpLocks/>
            </p:cNvGrpSpPr>
            <p:nvPr userDrawn="1"/>
          </p:nvGrpSpPr>
          <p:grpSpPr bwMode="auto">
            <a:xfrm>
              <a:off x="20" y="896"/>
              <a:ext cx="5742" cy="3424"/>
              <a:chOff x="20" y="896"/>
              <a:chExt cx="5742" cy="3424"/>
            </a:xfrm>
          </p:grpSpPr>
          <p:sp>
            <p:nvSpPr>
              <p:cNvPr id="142"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pPr>
                  <a:defRPr/>
                </a:pPr>
                <a:endParaRPr lang="ru-RU"/>
              </a:p>
            </p:txBody>
          </p:sp>
          <p:sp>
            <p:nvSpPr>
              <p:cNvPr id="143"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144"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145"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pPr>
                  <a:defRPr/>
                </a:pPr>
                <a:endParaRPr lang="ru-RU"/>
              </a:p>
            </p:txBody>
          </p:sp>
          <p:sp>
            <p:nvSpPr>
              <p:cNvPr id="146"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pPr>
                  <a:defRPr/>
                </a:pPr>
                <a:endParaRPr lang="ru-RU"/>
              </a:p>
            </p:txBody>
          </p:sp>
          <p:sp>
            <p:nvSpPr>
              <p:cNvPr id="147"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148"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149"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150"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151"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152"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153"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154"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pPr>
                  <a:defRPr/>
                </a:pPr>
                <a:endParaRPr lang="ru-RU"/>
              </a:p>
            </p:txBody>
          </p:sp>
        </p:grpSp>
        <p:grpSp>
          <p:nvGrpSpPr>
            <p:cNvPr id="6" name="Group 17"/>
            <p:cNvGrpSpPr>
              <a:grpSpLocks/>
            </p:cNvGrpSpPr>
            <p:nvPr userDrawn="1"/>
          </p:nvGrpSpPr>
          <p:grpSpPr bwMode="auto">
            <a:xfrm>
              <a:off x="0" y="2291"/>
              <a:ext cx="1385" cy="1702"/>
              <a:chOff x="0" y="2291"/>
              <a:chExt cx="1385" cy="1702"/>
            </a:xfrm>
          </p:grpSpPr>
          <p:sp>
            <p:nvSpPr>
              <p:cNvPr id="7" name="Rectangle 18"/>
              <p:cNvSpPr>
                <a:spLocks noChangeArrowheads="1"/>
              </p:cNvSpPr>
              <p:nvPr userDrawn="1"/>
            </p:nvSpPr>
            <p:spPr bwMode="ltGray">
              <a:xfrm rot="6798887">
                <a:off x="63" y="3882"/>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 name="Rectangle 20"/>
              <p:cNvSpPr>
                <a:spLocks noChangeArrowheads="1"/>
              </p:cNvSpPr>
              <p:nvPr userDrawn="1"/>
            </p:nvSpPr>
            <p:spPr bwMode="ltGray">
              <a:xfrm rot="6798887">
                <a:off x="7" y="3874"/>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 name="Rectangle 22"/>
              <p:cNvSpPr>
                <a:spLocks noChangeArrowheads="1"/>
              </p:cNvSpPr>
              <p:nvPr userDrawn="1"/>
            </p:nvSpPr>
            <p:spPr bwMode="ltGray">
              <a:xfrm rot="5999912">
                <a:off x="183" y="388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 name="Rectangle 23"/>
              <p:cNvSpPr>
                <a:spLocks noChangeArrowheads="1"/>
              </p:cNvSpPr>
              <p:nvPr userDrawn="1"/>
            </p:nvSpPr>
            <p:spPr bwMode="ltGray">
              <a:xfrm rot="6250138">
                <a:off x="153" y="388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4" name="Rectangle 25"/>
              <p:cNvSpPr>
                <a:spLocks noChangeArrowheads="1"/>
              </p:cNvSpPr>
              <p:nvPr userDrawn="1"/>
            </p:nvSpPr>
            <p:spPr bwMode="ltGray">
              <a:xfrm rot="5380717">
                <a:off x="363" y="386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5" name="Rectangle 26"/>
              <p:cNvSpPr>
                <a:spLocks noChangeArrowheads="1"/>
              </p:cNvSpPr>
              <p:nvPr userDrawn="1"/>
            </p:nvSpPr>
            <p:spPr bwMode="ltGray">
              <a:xfrm rot="5380717">
                <a:off x="333" y="3872"/>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6" name="Rectangle 27"/>
              <p:cNvSpPr>
                <a:spLocks noChangeArrowheads="1"/>
              </p:cNvSpPr>
              <p:nvPr userDrawn="1"/>
            </p:nvSpPr>
            <p:spPr bwMode="ltGray">
              <a:xfrm rot="5583200">
                <a:off x="303" y="387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7" name="Rectangle 28"/>
              <p:cNvSpPr>
                <a:spLocks noChangeArrowheads="1"/>
              </p:cNvSpPr>
              <p:nvPr userDrawn="1"/>
            </p:nvSpPr>
            <p:spPr bwMode="ltGray">
              <a:xfrm rot="5737625">
                <a:off x="271" y="3882"/>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8" name="Rectangle 29"/>
              <p:cNvSpPr>
                <a:spLocks noChangeArrowheads="1"/>
              </p:cNvSpPr>
              <p:nvPr userDrawn="1"/>
            </p:nvSpPr>
            <p:spPr bwMode="ltGray">
              <a:xfrm rot="4715477">
                <a:off x="517" y="382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9"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0"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1" name="Rectangle 32"/>
              <p:cNvSpPr>
                <a:spLocks noChangeArrowheads="1"/>
              </p:cNvSpPr>
              <p:nvPr userDrawn="1"/>
            </p:nvSpPr>
            <p:spPr bwMode="ltGray">
              <a:xfrm rot="5041352">
                <a:off x="427" y="3850"/>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3"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4" name="Rectangle 35"/>
              <p:cNvSpPr>
                <a:spLocks noChangeArrowheads="1"/>
              </p:cNvSpPr>
              <p:nvPr userDrawn="1"/>
            </p:nvSpPr>
            <p:spPr bwMode="ltGray">
              <a:xfrm rot="4104184">
                <a:off x="606" y="3790"/>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5"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6" name="Rectangle 37"/>
              <p:cNvSpPr>
                <a:spLocks noChangeArrowheads="1"/>
              </p:cNvSpPr>
              <p:nvPr userDrawn="1"/>
            </p:nvSpPr>
            <p:spPr bwMode="ltGray">
              <a:xfrm rot="3368036">
                <a:off x="800" y="368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7" name="Rectangle 38"/>
              <p:cNvSpPr>
                <a:spLocks noChangeArrowheads="1"/>
              </p:cNvSpPr>
              <p:nvPr userDrawn="1"/>
            </p:nvSpPr>
            <p:spPr bwMode="ltGray">
              <a:xfrm rot="3368036">
                <a:off x="772" y="369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8" name="Rectangle 39"/>
              <p:cNvSpPr>
                <a:spLocks noChangeArrowheads="1"/>
              </p:cNvSpPr>
              <p:nvPr userDrawn="1"/>
            </p:nvSpPr>
            <p:spPr bwMode="ltGray">
              <a:xfrm rot="3368036">
                <a:off x="746" y="3716"/>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9"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0"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1"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2"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3"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4"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5"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6"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7"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8"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39"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0"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1"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2"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3"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4"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5"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6"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7"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8"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49"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0"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1"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2"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3"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4"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5"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6"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7"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8"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59"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0"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1"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2"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3"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4"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5"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6"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7"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8"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69"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0"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pPr>
                  <a:defRPr/>
                </a:pPr>
                <a:endParaRPr lang="ru-RU"/>
              </a:p>
            </p:txBody>
          </p:sp>
          <p:sp>
            <p:nvSpPr>
              <p:cNvPr id="71"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2"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3" name="Rectangle 84"/>
              <p:cNvSpPr>
                <a:spLocks noChangeArrowheads="1"/>
              </p:cNvSpPr>
              <p:nvPr userDrawn="1"/>
            </p:nvSpPr>
            <p:spPr bwMode="ltGray">
              <a:xfrm rot="-2957028">
                <a:off x="907" y="2472"/>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4"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5"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6"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7"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8"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79" name="Rectangle 90"/>
              <p:cNvSpPr>
                <a:spLocks noChangeArrowheads="1"/>
              </p:cNvSpPr>
              <p:nvPr userDrawn="1"/>
            </p:nvSpPr>
            <p:spPr bwMode="ltGray">
              <a:xfrm rot="-3514633">
                <a:off x="837" y="2440"/>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0" name="Rectangle 91"/>
              <p:cNvSpPr>
                <a:spLocks noChangeArrowheads="1"/>
              </p:cNvSpPr>
              <p:nvPr userDrawn="1"/>
            </p:nvSpPr>
            <p:spPr bwMode="ltGray">
              <a:xfrm rot="-3220799">
                <a:off x="862" y="2452"/>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1"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2"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3" name="Rectangle 94"/>
              <p:cNvSpPr>
                <a:spLocks noChangeArrowheads="1"/>
              </p:cNvSpPr>
              <p:nvPr userDrawn="1"/>
            </p:nvSpPr>
            <p:spPr bwMode="ltGray">
              <a:xfrm rot="-4250359">
                <a:off x="708" y="2406"/>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4" name="Rectangle 95"/>
              <p:cNvSpPr>
                <a:spLocks noChangeArrowheads="1"/>
              </p:cNvSpPr>
              <p:nvPr userDrawn="1"/>
            </p:nvSpPr>
            <p:spPr bwMode="ltGray">
              <a:xfrm rot="-3989246">
                <a:off x="738" y="241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5" name="Rectangle 96"/>
              <p:cNvSpPr>
                <a:spLocks noChangeArrowheads="1"/>
              </p:cNvSpPr>
              <p:nvPr userDrawn="1"/>
            </p:nvSpPr>
            <p:spPr bwMode="ltGray">
              <a:xfrm rot="-4862215">
                <a:off x="503" y="239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6" name="Rectangle 97"/>
              <p:cNvSpPr>
                <a:spLocks noChangeArrowheads="1"/>
              </p:cNvSpPr>
              <p:nvPr userDrawn="1"/>
            </p:nvSpPr>
            <p:spPr bwMode="ltGray">
              <a:xfrm rot="-4673370">
                <a:off x="534" y="2392"/>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7"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8" name="Rectangle 99"/>
              <p:cNvSpPr>
                <a:spLocks noChangeArrowheads="1"/>
              </p:cNvSpPr>
              <p:nvPr userDrawn="1"/>
            </p:nvSpPr>
            <p:spPr bwMode="ltGray">
              <a:xfrm rot="-4580623">
                <a:off x="595" y="239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9"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0" name="Rectangle 101"/>
              <p:cNvSpPr>
                <a:spLocks noChangeArrowheads="1"/>
              </p:cNvSpPr>
              <p:nvPr userDrawn="1"/>
            </p:nvSpPr>
            <p:spPr bwMode="ltGray">
              <a:xfrm rot="-5360484">
                <a:off x="385" y="240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1" name="Rectangle 102"/>
              <p:cNvSpPr>
                <a:spLocks noChangeArrowheads="1"/>
              </p:cNvSpPr>
              <p:nvPr userDrawn="1"/>
            </p:nvSpPr>
            <p:spPr bwMode="ltGray">
              <a:xfrm rot="-5288939">
                <a:off x="419" y="240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2"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3"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4"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5"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6" name="Rectangle 107"/>
              <p:cNvSpPr>
                <a:spLocks noChangeArrowheads="1"/>
              </p:cNvSpPr>
              <p:nvPr userDrawn="1"/>
            </p:nvSpPr>
            <p:spPr bwMode="ltGray">
              <a:xfrm rot="-5919570">
                <a:off x="293" y="242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7" name="Rectangle 108"/>
              <p:cNvSpPr>
                <a:spLocks noChangeArrowheads="1"/>
              </p:cNvSpPr>
              <p:nvPr userDrawn="1"/>
            </p:nvSpPr>
            <p:spPr bwMode="ltGray">
              <a:xfrm rot="-7376291">
                <a:off x="6" y="254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8" name="Rectangle 109"/>
              <p:cNvSpPr>
                <a:spLocks noChangeArrowheads="1"/>
              </p:cNvSpPr>
              <p:nvPr userDrawn="1"/>
            </p:nvSpPr>
            <p:spPr bwMode="ltGray">
              <a:xfrm rot="-7168347">
                <a:off x="65" y="2516"/>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9"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0"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1"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2"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3"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4"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5"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6"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7"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8"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09"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0"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1"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2"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3"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4"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5"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6"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7"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8"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19"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0"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1"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2"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3"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4"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5"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6"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27"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pPr>
                  <a:defRPr/>
                </a:pPr>
                <a:endParaRPr lang="ru-RU"/>
              </a:p>
            </p:txBody>
          </p:sp>
          <p:sp>
            <p:nvSpPr>
              <p:cNvPr id="128"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pPr>
                  <a:defRPr/>
                </a:pPr>
                <a:endParaRPr lang="ru-RU"/>
              </a:p>
            </p:txBody>
          </p:sp>
          <p:sp>
            <p:nvSpPr>
              <p:cNvPr id="129"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pPr>
                  <a:defRPr/>
                </a:pPr>
                <a:endParaRPr lang="ru-RU"/>
              </a:p>
            </p:txBody>
          </p:sp>
          <p:sp>
            <p:nvSpPr>
              <p:cNvPr id="130"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pPr>
                  <a:defRPr/>
                </a:pPr>
                <a:endParaRPr lang="ru-RU"/>
              </a:p>
            </p:txBody>
          </p:sp>
          <p:sp>
            <p:nvSpPr>
              <p:cNvPr id="131"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pPr>
                  <a:defRPr/>
                </a:pPr>
                <a:endParaRPr lang="ru-RU"/>
              </a:p>
            </p:txBody>
          </p:sp>
          <p:sp>
            <p:nvSpPr>
              <p:cNvPr id="132"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pPr>
                  <a:defRPr/>
                </a:pPr>
                <a:endParaRPr lang="ru-RU"/>
              </a:p>
            </p:txBody>
          </p:sp>
          <p:sp>
            <p:nvSpPr>
              <p:cNvPr id="133"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pPr>
                  <a:defRPr/>
                </a:pPr>
                <a:endParaRPr lang="ru-RU"/>
              </a:p>
            </p:txBody>
          </p:sp>
          <p:sp>
            <p:nvSpPr>
              <p:cNvPr id="134"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pPr>
                  <a:defRPr/>
                </a:pPr>
                <a:endParaRPr lang="ru-RU"/>
              </a:p>
            </p:txBody>
          </p:sp>
          <p:sp>
            <p:nvSpPr>
              <p:cNvPr id="135"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pPr>
                  <a:defRPr/>
                </a:pPr>
                <a:endParaRPr lang="ru-RU"/>
              </a:p>
            </p:txBody>
          </p:sp>
          <p:sp>
            <p:nvSpPr>
              <p:cNvPr id="136"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7"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38"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pPr>
                  <a:defRPr/>
                </a:pPr>
                <a:endParaRPr lang="ru-RU"/>
              </a:p>
            </p:txBody>
          </p:sp>
          <p:sp>
            <p:nvSpPr>
              <p:cNvPr id="139"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pPr>
                  <a:defRPr/>
                </a:pPr>
                <a:endParaRPr lang="ru-RU"/>
              </a:p>
            </p:txBody>
          </p:sp>
          <p:sp>
            <p:nvSpPr>
              <p:cNvPr id="140"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pPr>
                  <a:defRPr/>
                </a:pPr>
                <a:endParaRPr lang="ru-RU"/>
              </a:p>
            </p:txBody>
          </p:sp>
          <p:sp>
            <p:nvSpPr>
              <p:cNvPr id="141"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pPr>
                  <a:defRPr/>
                </a:pPr>
                <a:endParaRPr lang="ru-RU"/>
              </a:p>
            </p:txBody>
          </p:sp>
        </p:grpSp>
      </p:grpSp>
      <p:sp>
        <p:nvSpPr>
          <p:cNvPr id="226457" name="Rectangle 153"/>
          <p:cNvSpPr>
            <a:spLocks noGrp="1" noChangeArrowheads="1"/>
          </p:cNvSpPr>
          <p:nvPr>
            <p:ph type="ctrTitle" sz="quarter"/>
          </p:nvPr>
        </p:nvSpPr>
        <p:spPr>
          <a:xfrm>
            <a:off x="685800" y="1768475"/>
            <a:ext cx="7772400" cy="1736725"/>
          </a:xfrm>
        </p:spPr>
        <p:txBody>
          <a:bodyPr anchor="b" anchorCtr="1"/>
          <a:lstStyle>
            <a:lvl1pPr>
              <a:defRPr sz="5400"/>
            </a:lvl1pPr>
          </a:lstStyle>
          <a:p>
            <a:r>
              <a:rPr lang="ru-RU"/>
              <a:t>Образец заголовка</a:t>
            </a:r>
          </a:p>
        </p:txBody>
      </p:sp>
      <p:sp>
        <p:nvSpPr>
          <p:cNvPr id="226458" name="Rectangle 154"/>
          <p:cNvSpPr>
            <a:spLocks noGrp="1" noChangeArrowheads="1"/>
          </p:cNvSpPr>
          <p:nvPr>
            <p:ph type="subTitle" sz="quarter" idx="1"/>
          </p:nvPr>
        </p:nvSpPr>
        <p:spPr>
          <a:xfrm>
            <a:off x="1371600" y="3886200"/>
            <a:ext cx="6400800" cy="1752600"/>
          </a:xfrm>
        </p:spPr>
        <p:txBody>
          <a:bodyPr/>
          <a:lstStyle>
            <a:lvl1pPr marL="0" indent="0" algn="ctr">
              <a:buFont typeface="Arial" charset="0"/>
              <a:buNone/>
              <a:defRPr/>
            </a:lvl1pPr>
          </a:lstStyle>
          <a:p>
            <a:r>
              <a:rPr lang="ru-RU"/>
              <a:t>Образец подзаголовка</a:t>
            </a:r>
          </a:p>
        </p:txBody>
      </p:sp>
      <p:sp>
        <p:nvSpPr>
          <p:cNvPr id="155" name="Rectangle 155"/>
          <p:cNvSpPr>
            <a:spLocks noGrp="1" noChangeArrowheads="1"/>
          </p:cNvSpPr>
          <p:nvPr>
            <p:ph type="dt" sz="quarter" idx="10"/>
          </p:nvPr>
        </p:nvSpPr>
        <p:spPr>
          <a:xfrm>
            <a:off x="304800" y="6248400"/>
            <a:ext cx="2286000" cy="457200"/>
          </a:xfrm>
        </p:spPr>
        <p:txBody>
          <a:bodyPr/>
          <a:lstStyle>
            <a:lvl1pPr>
              <a:defRPr smtClean="0">
                <a:effectLst>
                  <a:outerShdw blurRad="38100" dist="38100" dir="2700000" algn="tl">
                    <a:srgbClr val="5B5D6B"/>
                  </a:outerShdw>
                </a:effectLst>
                <a:latin typeface="+mn-lt"/>
              </a:defRPr>
            </a:lvl1pPr>
          </a:lstStyle>
          <a:p>
            <a:pPr>
              <a:defRPr/>
            </a:pPr>
            <a:endParaRPr lang="ru-RU"/>
          </a:p>
        </p:txBody>
      </p:sp>
      <p:sp>
        <p:nvSpPr>
          <p:cNvPr id="156" name="Rectangle 156"/>
          <p:cNvSpPr>
            <a:spLocks noGrp="1" noChangeArrowheads="1"/>
          </p:cNvSpPr>
          <p:nvPr>
            <p:ph type="ftr" sz="quarter" idx="11"/>
          </p:nvPr>
        </p:nvSpPr>
        <p:spPr>
          <a:xfrm>
            <a:off x="3124200" y="6248400"/>
            <a:ext cx="2895600" cy="457200"/>
          </a:xfrm>
        </p:spPr>
        <p:txBody>
          <a:bodyPr/>
          <a:lstStyle>
            <a:lvl1pPr>
              <a:defRPr smtClean="0">
                <a:effectLst>
                  <a:outerShdw blurRad="38100" dist="38100" dir="2700000" algn="tl">
                    <a:srgbClr val="5B5D6B"/>
                  </a:outerShdw>
                </a:effectLst>
                <a:latin typeface="+mn-lt"/>
              </a:defRPr>
            </a:lvl1pPr>
          </a:lstStyle>
          <a:p>
            <a:pPr>
              <a:defRPr/>
            </a:pPr>
            <a:endParaRPr lang="ru-RU"/>
          </a:p>
        </p:txBody>
      </p:sp>
      <p:sp>
        <p:nvSpPr>
          <p:cNvPr id="157" name="Rectangle 157"/>
          <p:cNvSpPr>
            <a:spLocks noGrp="1" noChangeArrowheads="1"/>
          </p:cNvSpPr>
          <p:nvPr>
            <p:ph type="sldNum" sz="quarter" idx="12"/>
          </p:nvPr>
        </p:nvSpPr>
        <p:spPr>
          <a:xfrm>
            <a:off x="6553200" y="6248400"/>
            <a:ext cx="2286000" cy="457200"/>
          </a:xfrm>
        </p:spPr>
        <p:txBody>
          <a:bodyPr/>
          <a:lstStyle>
            <a:lvl1pPr>
              <a:defRPr smtClean="0">
                <a:effectLst>
                  <a:outerShdw blurRad="38100" dist="38100" dir="2700000" algn="tl">
                    <a:srgbClr val="5B5D6B"/>
                  </a:outerShdw>
                </a:effectLst>
                <a:latin typeface="+mn-lt"/>
              </a:defRPr>
            </a:lvl1pPr>
          </a:lstStyle>
          <a:p>
            <a:pPr>
              <a:defRPr/>
            </a:pPr>
            <a:fld id="{469898D8-C429-4DAF-887B-629E96947602}"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54"/>
          <p:cNvSpPr>
            <a:spLocks noGrp="1" noChangeArrowheads="1"/>
          </p:cNvSpPr>
          <p:nvPr>
            <p:ph type="dt" sz="half" idx="10"/>
          </p:nvPr>
        </p:nvSpPr>
        <p:spPr>
          <a:ln/>
        </p:spPr>
        <p:txBody>
          <a:bodyPr/>
          <a:lstStyle>
            <a:lvl1pPr>
              <a:defRPr/>
            </a:lvl1pPr>
          </a:lstStyle>
          <a:p>
            <a:pPr>
              <a:defRPr/>
            </a:pPr>
            <a:endParaRPr lang="ru-RU"/>
          </a:p>
        </p:txBody>
      </p:sp>
      <p:sp>
        <p:nvSpPr>
          <p:cNvPr id="5" name="Rectangle 155"/>
          <p:cNvSpPr>
            <a:spLocks noGrp="1" noChangeArrowheads="1"/>
          </p:cNvSpPr>
          <p:nvPr>
            <p:ph type="ftr" sz="quarter" idx="11"/>
          </p:nvPr>
        </p:nvSpPr>
        <p:spPr>
          <a:ln/>
        </p:spPr>
        <p:txBody>
          <a:bodyPr/>
          <a:lstStyle>
            <a:lvl1pPr>
              <a:defRPr/>
            </a:lvl1pPr>
          </a:lstStyle>
          <a:p>
            <a:pPr>
              <a:defRPr/>
            </a:pPr>
            <a:endParaRPr lang="ru-RU"/>
          </a:p>
        </p:txBody>
      </p:sp>
      <p:sp>
        <p:nvSpPr>
          <p:cNvPr id="6" name="Rectangle 156"/>
          <p:cNvSpPr>
            <a:spLocks noGrp="1" noChangeArrowheads="1"/>
          </p:cNvSpPr>
          <p:nvPr>
            <p:ph type="sldNum" sz="quarter" idx="12"/>
          </p:nvPr>
        </p:nvSpPr>
        <p:spPr>
          <a:ln/>
        </p:spPr>
        <p:txBody>
          <a:bodyPr/>
          <a:lstStyle>
            <a:lvl1pPr>
              <a:defRPr/>
            </a:lvl1pPr>
          </a:lstStyle>
          <a:p>
            <a:pPr>
              <a:defRPr/>
            </a:pPr>
            <a:fld id="{8A571224-3D24-42B9-828E-67399E5916AA}"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07188" y="228600"/>
            <a:ext cx="2135187" cy="58705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01625" y="228600"/>
            <a:ext cx="6253163" cy="58705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54"/>
          <p:cNvSpPr>
            <a:spLocks noGrp="1" noChangeArrowheads="1"/>
          </p:cNvSpPr>
          <p:nvPr>
            <p:ph type="dt" sz="half" idx="10"/>
          </p:nvPr>
        </p:nvSpPr>
        <p:spPr>
          <a:ln/>
        </p:spPr>
        <p:txBody>
          <a:bodyPr/>
          <a:lstStyle>
            <a:lvl1pPr>
              <a:defRPr/>
            </a:lvl1pPr>
          </a:lstStyle>
          <a:p>
            <a:pPr>
              <a:defRPr/>
            </a:pPr>
            <a:endParaRPr lang="ru-RU"/>
          </a:p>
        </p:txBody>
      </p:sp>
      <p:sp>
        <p:nvSpPr>
          <p:cNvPr id="5" name="Rectangle 155"/>
          <p:cNvSpPr>
            <a:spLocks noGrp="1" noChangeArrowheads="1"/>
          </p:cNvSpPr>
          <p:nvPr>
            <p:ph type="ftr" sz="quarter" idx="11"/>
          </p:nvPr>
        </p:nvSpPr>
        <p:spPr>
          <a:ln/>
        </p:spPr>
        <p:txBody>
          <a:bodyPr/>
          <a:lstStyle>
            <a:lvl1pPr>
              <a:defRPr/>
            </a:lvl1pPr>
          </a:lstStyle>
          <a:p>
            <a:pPr>
              <a:defRPr/>
            </a:pPr>
            <a:endParaRPr lang="ru-RU"/>
          </a:p>
        </p:txBody>
      </p:sp>
      <p:sp>
        <p:nvSpPr>
          <p:cNvPr id="6" name="Rectangle 156"/>
          <p:cNvSpPr>
            <a:spLocks noGrp="1" noChangeArrowheads="1"/>
          </p:cNvSpPr>
          <p:nvPr>
            <p:ph type="sldNum" sz="quarter" idx="12"/>
          </p:nvPr>
        </p:nvSpPr>
        <p:spPr>
          <a:ln/>
        </p:spPr>
        <p:txBody>
          <a:bodyPr/>
          <a:lstStyle>
            <a:lvl1pPr>
              <a:defRPr/>
            </a:lvl1pPr>
          </a:lstStyle>
          <a:p>
            <a:pPr>
              <a:defRPr/>
            </a:pPr>
            <a:fld id="{3C42B11E-FA2C-492A-A734-B927044A3523}"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54"/>
          <p:cNvSpPr>
            <a:spLocks noGrp="1" noChangeArrowheads="1"/>
          </p:cNvSpPr>
          <p:nvPr>
            <p:ph type="dt" sz="half" idx="10"/>
          </p:nvPr>
        </p:nvSpPr>
        <p:spPr>
          <a:ln/>
        </p:spPr>
        <p:txBody>
          <a:bodyPr/>
          <a:lstStyle>
            <a:lvl1pPr>
              <a:defRPr/>
            </a:lvl1pPr>
          </a:lstStyle>
          <a:p>
            <a:pPr>
              <a:defRPr/>
            </a:pPr>
            <a:endParaRPr lang="ru-RU"/>
          </a:p>
        </p:txBody>
      </p:sp>
      <p:sp>
        <p:nvSpPr>
          <p:cNvPr id="5" name="Rectangle 155"/>
          <p:cNvSpPr>
            <a:spLocks noGrp="1" noChangeArrowheads="1"/>
          </p:cNvSpPr>
          <p:nvPr>
            <p:ph type="ftr" sz="quarter" idx="11"/>
          </p:nvPr>
        </p:nvSpPr>
        <p:spPr>
          <a:ln/>
        </p:spPr>
        <p:txBody>
          <a:bodyPr/>
          <a:lstStyle>
            <a:lvl1pPr>
              <a:defRPr/>
            </a:lvl1pPr>
          </a:lstStyle>
          <a:p>
            <a:pPr>
              <a:defRPr/>
            </a:pPr>
            <a:endParaRPr lang="ru-RU"/>
          </a:p>
        </p:txBody>
      </p:sp>
      <p:sp>
        <p:nvSpPr>
          <p:cNvPr id="6" name="Rectangle 156"/>
          <p:cNvSpPr>
            <a:spLocks noGrp="1" noChangeArrowheads="1"/>
          </p:cNvSpPr>
          <p:nvPr>
            <p:ph type="sldNum" sz="quarter" idx="12"/>
          </p:nvPr>
        </p:nvSpPr>
        <p:spPr>
          <a:ln/>
        </p:spPr>
        <p:txBody>
          <a:bodyPr/>
          <a:lstStyle>
            <a:lvl1pPr>
              <a:defRPr/>
            </a:lvl1pPr>
          </a:lstStyle>
          <a:p>
            <a:pPr>
              <a:defRPr/>
            </a:pPr>
            <a:fld id="{6225D359-4C59-47D8-BD5B-6214832C9B05}"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154"/>
          <p:cNvSpPr>
            <a:spLocks noGrp="1" noChangeArrowheads="1"/>
          </p:cNvSpPr>
          <p:nvPr>
            <p:ph type="dt" sz="half" idx="10"/>
          </p:nvPr>
        </p:nvSpPr>
        <p:spPr>
          <a:ln/>
        </p:spPr>
        <p:txBody>
          <a:bodyPr/>
          <a:lstStyle>
            <a:lvl1pPr>
              <a:defRPr/>
            </a:lvl1pPr>
          </a:lstStyle>
          <a:p>
            <a:pPr>
              <a:defRPr/>
            </a:pPr>
            <a:endParaRPr lang="ru-RU"/>
          </a:p>
        </p:txBody>
      </p:sp>
      <p:sp>
        <p:nvSpPr>
          <p:cNvPr id="5" name="Rectangle 155"/>
          <p:cNvSpPr>
            <a:spLocks noGrp="1" noChangeArrowheads="1"/>
          </p:cNvSpPr>
          <p:nvPr>
            <p:ph type="ftr" sz="quarter" idx="11"/>
          </p:nvPr>
        </p:nvSpPr>
        <p:spPr>
          <a:ln/>
        </p:spPr>
        <p:txBody>
          <a:bodyPr/>
          <a:lstStyle>
            <a:lvl1pPr>
              <a:defRPr/>
            </a:lvl1pPr>
          </a:lstStyle>
          <a:p>
            <a:pPr>
              <a:defRPr/>
            </a:pPr>
            <a:endParaRPr lang="ru-RU"/>
          </a:p>
        </p:txBody>
      </p:sp>
      <p:sp>
        <p:nvSpPr>
          <p:cNvPr id="6" name="Rectangle 156"/>
          <p:cNvSpPr>
            <a:spLocks noGrp="1" noChangeArrowheads="1"/>
          </p:cNvSpPr>
          <p:nvPr>
            <p:ph type="sldNum" sz="quarter" idx="12"/>
          </p:nvPr>
        </p:nvSpPr>
        <p:spPr>
          <a:ln/>
        </p:spPr>
        <p:txBody>
          <a:bodyPr/>
          <a:lstStyle>
            <a:lvl1pPr>
              <a:defRPr/>
            </a:lvl1pPr>
          </a:lstStyle>
          <a:p>
            <a:pPr>
              <a:defRPr/>
            </a:pPr>
            <a:fld id="{CABB1365-72DF-4C13-A969-0BA129DFCFC3}"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01625"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54"/>
          <p:cNvSpPr>
            <a:spLocks noGrp="1" noChangeArrowheads="1"/>
          </p:cNvSpPr>
          <p:nvPr>
            <p:ph type="dt" sz="half" idx="10"/>
          </p:nvPr>
        </p:nvSpPr>
        <p:spPr>
          <a:ln/>
        </p:spPr>
        <p:txBody>
          <a:bodyPr/>
          <a:lstStyle>
            <a:lvl1pPr>
              <a:defRPr/>
            </a:lvl1pPr>
          </a:lstStyle>
          <a:p>
            <a:pPr>
              <a:defRPr/>
            </a:pPr>
            <a:endParaRPr lang="ru-RU"/>
          </a:p>
        </p:txBody>
      </p:sp>
      <p:sp>
        <p:nvSpPr>
          <p:cNvPr id="6" name="Rectangle 155"/>
          <p:cNvSpPr>
            <a:spLocks noGrp="1" noChangeArrowheads="1"/>
          </p:cNvSpPr>
          <p:nvPr>
            <p:ph type="ftr" sz="quarter" idx="11"/>
          </p:nvPr>
        </p:nvSpPr>
        <p:spPr>
          <a:ln/>
        </p:spPr>
        <p:txBody>
          <a:bodyPr/>
          <a:lstStyle>
            <a:lvl1pPr>
              <a:defRPr/>
            </a:lvl1pPr>
          </a:lstStyle>
          <a:p>
            <a:pPr>
              <a:defRPr/>
            </a:pPr>
            <a:endParaRPr lang="ru-RU"/>
          </a:p>
        </p:txBody>
      </p:sp>
      <p:sp>
        <p:nvSpPr>
          <p:cNvPr id="7" name="Rectangle 156"/>
          <p:cNvSpPr>
            <a:spLocks noGrp="1" noChangeArrowheads="1"/>
          </p:cNvSpPr>
          <p:nvPr>
            <p:ph type="sldNum" sz="quarter" idx="12"/>
          </p:nvPr>
        </p:nvSpPr>
        <p:spPr>
          <a:ln/>
        </p:spPr>
        <p:txBody>
          <a:bodyPr/>
          <a:lstStyle>
            <a:lvl1pPr>
              <a:defRPr/>
            </a:lvl1pPr>
          </a:lstStyle>
          <a:p>
            <a:pPr>
              <a:defRPr/>
            </a:pPr>
            <a:fld id="{8A4EFCA1-6C9E-4611-A889-DD74BF0B3748}"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54"/>
          <p:cNvSpPr>
            <a:spLocks noGrp="1" noChangeArrowheads="1"/>
          </p:cNvSpPr>
          <p:nvPr>
            <p:ph type="dt" sz="half" idx="10"/>
          </p:nvPr>
        </p:nvSpPr>
        <p:spPr>
          <a:ln/>
        </p:spPr>
        <p:txBody>
          <a:bodyPr/>
          <a:lstStyle>
            <a:lvl1pPr>
              <a:defRPr/>
            </a:lvl1pPr>
          </a:lstStyle>
          <a:p>
            <a:pPr>
              <a:defRPr/>
            </a:pPr>
            <a:endParaRPr lang="ru-RU"/>
          </a:p>
        </p:txBody>
      </p:sp>
      <p:sp>
        <p:nvSpPr>
          <p:cNvPr id="8" name="Rectangle 155"/>
          <p:cNvSpPr>
            <a:spLocks noGrp="1" noChangeArrowheads="1"/>
          </p:cNvSpPr>
          <p:nvPr>
            <p:ph type="ftr" sz="quarter" idx="11"/>
          </p:nvPr>
        </p:nvSpPr>
        <p:spPr>
          <a:ln/>
        </p:spPr>
        <p:txBody>
          <a:bodyPr/>
          <a:lstStyle>
            <a:lvl1pPr>
              <a:defRPr/>
            </a:lvl1pPr>
          </a:lstStyle>
          <a:p>
            <a:pPr>
              <a:defRPr/>
            </a:pPr>
            <a:endParaRPr lang="ru-RU"/>
          </a:p>
        </p:txBody>
      </p:sp>
      <p:sp>
        <p:nvSpPr>
          <p:cNvPr id="9" name="Rectangle 156"/>
          <p:cNvSpPr>
            <a:spLocks noGrp="1" noChangeArrowheads="1"/>
          </p:cNvSpPr>
          <p:nvPr>
            <p:ph type="sldNum" sz="quarter" idx="12"/>
          </p:nvPr>
        </p:nvSpPr>
        <p:spPr>
          <a:ln/>
        </p:spPr>
        <p:txBody>
          <a:bodyPr/>
          <a:lstStyle>
            <a:lvl1pPr>
              <a:defRPr/>
            </a:lvl1pPr>
          </a:lstStyle>
          <a:p>
            <a:pPr>
              <a:defRPr/>
            </a:pPr>
            <a:fld id="{8A83B065-AD74-4CFF-AB4B-C2633237D271}"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154"/>
          <p:cNvSpPr>
            <a:spLocks noGrp="1" noChangeArrowheads="1"/>
          </p:cNvSpPr>
          <p:nvPr>
            <p:ph type="dt" sz="half" idx="10"/>
          </p:nvPr>
        </p:nvSpPr>
        <p:spPr>
          <a:ln/>
        </p:spPr>
        <p:txBody>
          <a:bodyPr/>
          <a:lstStyle>
            <a:lvl1pPr>
              <a:defRPr/>
            </a:lvl1pPr>
          </a:lstStyle>
          <a:p>
            <a:pPr>
              <a:defRPr/>
            </a:pPr>
            <a:endParaRPr lang="ru-RU"/>
          </a:p>
        </p:txBody>
      </p:sp>
      <p:sp>
        <p:nvSpPr>
          <p:cNvPr id="4" name="Rectangle 155"/>
          <p:cNvSpPr>
            <a:spLocks noGrp="1" noChangeArrowheads="1"/>
          </p:cNvSpPr>
          <p:nvPr>
            <p:ph type="ftr" sz="quarter" idx="11"/>
          </p:nvPr>
        </p:nvSpPr>
        <p:spPr>
          <a:ln/>
        </p:spPr>
        <p:txBody>
          <a:bodyPr/>
          <a:lstStyle>
            <a:lvl1pPr>
              <a:defRPr/>
            </a:lvl1pPr>
          </a:lstStyle>
          <a:p>
            <a:pPr>
              <a:defRPr/>
            </a:pPr>
            <a:endParaRPr lang="ru-RU"/>
          </a:p>
        </p:txBody>
      </p:sp>
      <p:sp>
        <p:nvSpPr>
          <p:cNvPr id="5" name="Rectangle 156"/>
          <p:cNvSpPr>
            <a:spLocks noGrp="1" noChangeArrowheads="1"/>
          </p:cNvSpPr>
          <p:nvPr>
            <p:ph type="sldNum" sz="quarter" idx="12"/>
          </p:nvPr>
        </p:nvSpPr>
        <p:spPr>
          <a:ln/>
        </p:spPr>
        <p:txBody>
          <a:bodyPr/>
          <a:lstStyle>
            <a:lvl1pPr>
              <a:defRPr/>
            </a:lvl1pPr>
          </a:lstStyle>
          <a:p>
            <a:pPr>
              <a:defRPr/>
            </a:pPr>
            <a:fld id="{5687E1D9-55AB-4903-B73B-C5E2E7473900}"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54"/>
          <p:cNvSpPr>
            <a:spLocks noGrp="1" noChangeArrowheads="1"/>
          </p:cNvSpPr>
          <p:nvPr>
            <p:ph type="dt" sz="half" idx="10"/>
          </p:nvPr>
        </p:nvSpPr>
        <p:spPr>
          <a:ln/>
        </p:spPr>
        <p:txBody>
          <a:bodyPr/>
          <a:lstStyle>
            <a:lvl1pPr>
              <a:defRPr/>
            </a:lvl1pPr>
          </a:lstStyle>
          <a:p>
            <a:pPr>
              <a:defRPr/>
            </a:pPr>
            <a:endParaRPr lang="ru-RU"/>
          </a:p>
        </p:txBody>
      </p:sp>
      <p:sp>
        <p:nvSpPr>
          <p:cNvPr id="3" name="Rectangle 155"/>
          <p:cNvSpPr>
            <a:spLocks noGrp="1" noChangeArrowheads="1"/>
          </p:cNvSpPr>
          <p:nvPr>
            <p:ph type="ftr" sz="quarter" idx="11"/>
          </p:nvPr>
        </p:nvSpPr>
        <p:spPr>
          <a:ln/>
        </p:spPr>
        <p:txBody>
          <a:bodyPr/>
          <a:lstStyle>
            <a:lvl1pPr>
              <a:defRPr/>
            </a:lvl1pPr>
          </a:lstStyle>
          <a:p>
            <a:pPr>
              <a:defRPr/>
            </a:pPr>
            <a:endParaRPr lang="ru-RU"/>
          </a:p>
        </p:txBody>
      </p:sp>
      <p:sp>
        <p:nvSpPr>
          <p:cNvPr id="4" name="Rectangle 156"/>
          <p:cNvSpPr>
            <a:spLocks noGrp="1" noChangeArrowheads="1"/>
          </p:cNvSpPr>
          <p:nvPr>
            <p:ph type="sldNum" sz="quarter" idx="12"/>
          </p:nvPr>
        </p:nvSpPr>
        <p:spPr>
          <a:ln/>
        </p:spPr>
        <p:txBody>
          <a:bodyPr/>
          <a:lstStyle>
            <a:lvl1pPr>
              <a:defRPr/>
            </a:lvl1pPr>
          </a:lstStyle>
          <a:p>
            <a:pPr>
              <a:defRPr/>
            </a:pPr>
            <a:fld id="{4575A377-410D-47B3-86B9-51D2C7EA6249}"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54"/>
          <p:cNvSpPr>
            <a:spLocks noGrp="1" noChangeArrowheads="1"/>
          </p:cNvSpPr>
          <p:nvPr>
            <p:ph type="dt" sz="half" idx="10"/>
          </p:nvPr>
        </p:nvSpPr>
        <p:spPr>
          <a:ln/>
        </p:spPr>
        <p:txBody>
          <a:bodyPr/>
          <a:lstStyle>
            <a:lvl1pPr>
              <a:defRPr/>
            </a:lvl1pPr>
          </a:lstStyle>
          <a:p>
            <a:pPr>
              <a:defRPr/>
            </a:pPr>
            <a:endParaRPr lang="ru-RU"/>
          </a:p>
        </p:txBody>
      </p:sp>
      <p:sp>
        <p:nvSpPr>
          <p:cNvPr id="6" name="Rectangle 155"/>
          <p:cNvSpPr>
            <a:spLocks noGrp="1" noChangeArrowheads="1"/>
          </p:cNvSpPr>
          <p:nvPr>
            <p:ph type="ftr" sz="quarter" idx="11"/>
          </p:nvPr>
        </p:nvSpPr>
        <p:spPr>
          <a:ln/>
        </p:spPr>
        <p:txBody>
          <a:bodyPr/>
          <a:lstStyle>
            <a:lvl1pPr>
              <a:defRPr/>
            </a:lvl1pPr>
          </a:lstStyle>
          <a:p>
            <a:pPr>
              <a:defRPr/>
            </a:pPr>
            <a:endParaRPr lang="ru-RU"/>
          </a:p>
        </p:txBody>
      </p:sp>
      <p:sp>
        <p:nvSpPr>
          <p:cNvPr id="7" name="Rectangle 156"/>
          <p:cNvSpPr>
            <a:spLocks noGrp="1" noChangeArrowheads="1"/>
          </p:cNvSpPr>
          <p:nvPr>
            <p:ph type="sldNum" sz="quarter" idx="12"/>
          </p:nvPr>
        </p:nvSpPr>
        <p:spPr>
          <a:ln/>
        </p:spPr>
        <p:txBody>
          <a:bodyPr/>
          <a:lstStyle>
            <a:lvl1pPr>
              <a:defRPr/>
            </a:lvl1pPr>
          </a:lstStyle>
          <a:p>
            <a:pPr>
              <a:defRPr/>
            </a:pPr>
            <a:fld id="{9A4A9BE3-CCEF-421E-BD18-055533B6B955}"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54"/>
          <p:cNvSpPr>
            <a:spLocks noGrp="1" noChangeArrowheads="1"/>
          </p:cNvSpPr>
          <p:nvPr>
            <p:ph type="dt" sz="half" idx="10"/>
          </p:nvPr>
        </p:nvSpPr>
        <p:spPr>
          <a:ln/>
        </p:spPr>
        <p:txBody>
          <a:bodyPr/>
          <a:lstStyle>
            <a:lvl1pPr>
              <a:defRPr/>
            </a:lvl1pPr>
          </a:lstStyle>
          <a:p>
            <a:pPr>
              <a:defRPr/>
            </a:pPr>
            <a:endParaRPr lang="ru-RU"/>
          </a:p>
        </p:txBody>
      </p:sp>
      <p:sp>
        <p:nvSpPr>
          <p:cNvPr id="6" name="Rectangle 155"/>
          <p:cNvSpPr>
            <a:spLocks noGrp="1" noChangeArrowheads="1"/>
          </p:cNvSpPr>
          <p:nvPr>
            <p:ph type="ftr" sz="quarter" idx="11"/>
          </p:nvPr>
        </p:nvSpPr>
        <p:spPr>
          <a:ln/>
        </p:spPr>
        <p:txBody>
          <a:bodyPr/>
          <a:lstStyle>
            <a:lvl1pPr>
              <a:defRPr/>
            </a:lvl1pPr>
          </a:lstStyle>
          <a:p>
            <a:pPr>
              <a:defRPr/>
            </a:pPr>
            <a:endParaRPr lang="ru-RU"/>
          </a:p>
        </p:txBody>
      </p:sp>
      <p:sp>
        <p:nvSpPr>
          <p:cNvPr id="7" name="Rectangle 156"/>
          <p:cNvSpPr>
            <a:spLocks noGrp="1" noChangeArrowheads="1"/>
          </p:cNvSpPr>
          <p:nvPr>
            <p:ph type="sldNum" sz="quarter" idx="12"/>
          </p:nvPr>
        </p:nvSpPr>
        <p:spPr>
          <a:ln/>
        </p:spPr>
        <p:txBody>
          <a:bodyPr/>
          <a:lstStyle>
            <a:lvl1pPr>
              <a:defRPr/>
            </a:lvl1pPr>
          </a:lstStyle>
          <a:p>
            <a:pPr>
              <a:defRPr/>
            </a:pPr>
            <a:fld id="{7930C841-9332-41E9-9F88-84A32EFD99D4}"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50507"/>
            </a:gs>
            <a:gs pos="100000">
              <a:srgbClr val="23233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422400"/>
            <a:ext cx="9147175" cy="5435600"/>
            <a:chOff x="0" y="896"/>
            <a:chExt cx="5762" cy="3424"/>
          </a:xfrm>
        </p:grpSpPr>
        <p:grpSp>
          <p:nvGrpSpPr>
            <p:cNvPr id="1032" name="Group 3"/>
            <p:cNvGrpSpPr>
              <a:grpSpLocks/>
            </p:cNvGrpSpPr>
            <p:nvPr userDrawn="1"/>
          </p:nvGrpSpPr>
          <p:grpSpPr bwMode="auto">
            <a:xfrm>
              <a:off x="20" y="896"/>
              <a:ext cx="5742" cy="3424"/>
              <a:chOff x="20" y="896"/>
              <a:chExt cx="5742" cy="3424"/>
            </a:xfrm>
          </p:grpSpPr>
          <p:sp>
            <p:nvSpPr>
              <p:cNvPr id="225284"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pPr>
                  <a:defRPr/>
                </a:pPr>
                <a:endParaRPr lang="ru-RU"/>
              </a:p>
            </p:txBody>
          </p:sp>
          <p:sp>
            <p:nvSpPr>
              <p:cNvPr id="225285"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225286"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225287"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pPr>
                  <a:defRPr/>
                </a:pPr>
                <a:endParaRPr lang="ru-RU"/>
              </a:p>
            </p:txBody>
          </p:sp>
          <p:sp>
            <p:nvSpPr>
              <p:cNvPr id="225288"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pPr>
                  <a:defRPr/>
                </a:pPr>
                <a:endParaRPr lang="ru-RU"/>
              </a:p>
            </p:txBody>
          </p:sp>
          <p:sp>
            <p:nvSpPr>
              <p:cNvPr id="225289"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225290"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pPr>
                  <a:defRPr/>
                </a:pPr>
                <a:endParaRPr lang="ru-RU"/>
              </a:p>
            </p:txBody>
          </p:sp>
          <p:sp>
            <p:nvSpPr>
              <p:cNvPr id="225291"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225292"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225293"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225294"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225295"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pPr>
                  <a:defRPr/>
                </a:pPr>
                <a:endParaRPr lang="ru-RU"/>
              </a:p>
            </p:txBody>
          </p:sp>
          <p:sp>
            <p:nvSpPr>
              <p:cNvPr id="225296"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pPr>
                  <a:defRPr/>
                </a:pPr>
                <a:endParaRPr lang="ru-RU"/>
              </a:p>
            </p:txBody>
          </p:sp>
        </p:grpSp>
        <p:grpSp>
          <p:nvGrpSpPr>
            <p:cNvPr id="1033" name="Group 17"/>
            <p:cNvGrpSpPr>
              <a:grpSpLocks/>
            </p:cNvGrpSpPr>
            <p:nvPr userDrawn="1"/>
          </p:nvGrpSpPr>
          <p:grpSpPr bwMode="auto">
            <a:xfrm>
              <a:off x="0" y="2291"/>
              <a:ext cx="1385" cy="1702"/>
              <a:chOff x="0" y="2291"/>
              <a:chExt cx="1385" cy="1702"/>
            </a:xfrm>
          </p:grpSpPr>
          <p:sp>
            <p:nvSpPr>
              <p:cNvPr id="225298" name="Rectangle 18"/>
              <p:cNvSpPr>
                <a:spLocks noChangeArrowheads="1"/>
              </p:cNvSpPr>
              <p:nvPr userDrawn="1"/>
            </p:nvSpPr>
            <p:spPr bwMode="ltGray">
              <a:xfrm rot="6798887">
                <a:off x="63" y="3882"/>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299"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00" name="Rectangle 20"/>
              <p:cNvSpPr>
                <a:spLocks noChangeArrowheads="1"/>
              </p:cNvSpPr>
              <p:nvPr userDrawn="1"/>
            </p:nvSpPr>
            <p:spPr bwMode="ltGray">
              <a:xfrm rot="6798887">
                <a:off x="7" y="3874"/>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01"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02" name="Rectangle 22"/>
              <p:cNvSpPr>
                <a:spLocks noChangeArrowheads="1"/>
              </p:cNvSpPr>
              <p:nvPr userDrawn="1"/>
            </p:nvSpPr>
            <p:spPr bwMode="ltGray">
              <a:xfrm rot="5999912">
                <a:off x="183" y="388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03" name="Rectangle 23"/>
              <p:cNvSpPr>
                <a:spLocks noChangeArrowheads="1"/>
              </p:cNvSpPr>
              <p:nvPr userDrawn="1"/>
            </p:nvSpPr>
            <p:spPr bwMode="ltGray">
              <a:xfrm rot="6250138">
                <a:off x="153" y="388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04"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05" name="Rectangle 25"/>
              <p:cNvSpPr>
                <a:spLocks noChangeArrowheads="1"/>
              </p:cNvSpPr>
              <p:nvPr userDrawn="1"/>
            </p:nvSpPr>
            <p:spPr bwMode="ltGray">
              <a:xfrm rot="5380717">
                <a:off x="363" y="386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06" name="Rectangle 26"/>
              <p:cNvSpPr>
                <a:spLocks noChangeArrowheads="1"/>
              </p:cNvSpPr>
              <p:nvPr userDrawn="1"/>
            </p:nvSpPr>
            <p:spPr bwMode="ltGray">
              <a:xfrm rot="5380717">
                <a:off x="333" y="3872"/>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07" name="Rectangle 27"/>
              <p:cNvSpPr>
                <a:spLocks noChangeArrowheads="1"/>
              </p:cNvSpPr>
              <p:nvPr userDrawn="1"/>
            </p:nvSpPr>
            <p:spPr bwMode="ltGray">
              <a:xfrm rot="5583200">
                <a:off x="303" y="387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08" name="Rectangle 28"/>
              <p:cNvSpPr>
                <a:spLocks noChangeArrowheads="1"/>
              </p:cNvSpPr>
              <p:nvPr userDrawn="1"/>
            </p:nvSpPr>
            <p:spPr bwMode="ltGray">
              <a:xfrm rot="5737625">
                <a:off x="271" y="3882"/>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09" name="Rectangle 29"/>
              <p:cNvSpPr>
                <a:spLocks noChangeArrowheads="1"/>
              </p:cNvSpPr>
              <p:nvPr userDrawn="1"/>
            </p:nvSpPr>
            <p:spPr bwMode="ltGray">
              <a:xfrm rot="4715477">
                <a:off x="517" y="382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10"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11"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12" name="Rectangle 32"/>
              <p:cNvSpPr>
                <a:spLocks noChangeArrowheads="1"/>
              </p:cNvSpPr>
              <p:nvPr userDrawn="1"/>
            </p:nvSpPr>
            <p:spPr bwMode="ltGray">
              <a:xfrm rot="5041352">
                <a:off x="427" y="3850"/>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13"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14"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15" name="Rectangle 35"/>
              <p:cNvSpPr>
                <a:spLocks noChangeArrowheads="1"/>
              </p:cNvSpPr>
              <p:nvPr userDrawn="1"/>
            </p:nvSpPr>
            <p:spPr bwMode="ltGray">
              <a:xfrm rot="4104184">
                <a:off x="606" y="3790"/>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16"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17" name="Rectangle 37"/>
              <p:cNvSpPr>
                <a:spLocks noChangeArrowheads="1"/>
              </p:cNvSpPr>
              <p:nvPr userDrawn="1"/>
            </p:nvSpPr>
            <p:spPr bwMode="ltGray">
              <a:xfrm rot="3368036">
                <a:off x="800" y="368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18" name="Rectangle 38"/>
              <p:cNvSpPr>
                <a:spLocks noChangeArrowheads="1"/>
              </p:cNvSpPr>
              <p:nvPr userDrawn="1"/>
            </p:nvSpPr>
            <p:spPr bwMode="ltGray">
              <a:xfrm rot="3368036">
                <a:off x="772" y="369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19" name="Rectangle 39"/>
              <p:cNvSpPr>
                <a:spLocks noChangeArrowheads="1"/>
              </p:cNvSpPr>
              <p:nvPr userDrawn="1"/>
            </p:nvSpPr>
            <p:spPr bwMode="ltGray">
              <a:xfrm rot="3368036">
                <a:off x="746" y="3716"/>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20"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21"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22"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23"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24"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25"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26"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27"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28"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29"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30"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31"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32"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33"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34"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35"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36"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37"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38"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39"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40"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41"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42"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43"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44"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45"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46"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47"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48"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49"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50"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51"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52"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53"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54"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55"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56"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57"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58"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59"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60"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61"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pPr>
                  <a:defRPr/>
                </a:pPr>
                <a:endParaRPr lang="ru-RU"/>
              </a:p>
            </p:txBody>
          </p:sp>
          <p:sp>
            <p:nvSpPr>
              <p:cNvPr id="225362"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63"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64" name="Rectangle 84"/>
              <p:cNvSpPr>
                <a:spLocks noChangeArrowheads="1"/>
              </p:cNvSpPr>
              <p:nvPr userDrawn="1"/>
            </p:nvSpPr>
            <p:spPr bwMode="ltGray">
              <a:xfrm rot="-2957028">
                <a:off x="907" y="2472"/>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65"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66"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67"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68"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69"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70" name="Rectangle 90"/>
              <p:cNvSpPr>
                <a:spLocks noChangeArrowheads="1"/>
              </p:cNvSpPr>
              <p:nvPr userDrawn="1"/>
            </p:nvSpPr>
            <p:spPr bwMode="ltGray">
              <a:xfrm rot="-3514633">
                <a:off x="837" y="2440"/>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71" name="Rectangle 91"/>
              <p:cNvSpPr>
                <a:spLocks noChangeArrowheads="1"/>
              </p:cNvSpPr>
              <p:nvPr userDrawn="1"/>
            </p:nvSpPr>
            <p:spPr bwMode="ltGray">
              <a:xfrm rot="-3220799">
                <a:off x="862" y="2452"/>
                <a:ext cx="8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72"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73"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74" name="Rectangle 94"/>
              <p:cNvSpPr>
                <a:spLocks noChangeArrowheads="1"/>
              </p:cNvSpPr>
              <p:nvPr userDrawn="1"/>
            </p:nvSpPr>
            <p:spPr bwMode="ltGray">
              <a:xfrm rot="-4250359">
                <a:off x="708" y="2406"/>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75" name="Rectangle 95"/>
              <p:cNvSpPr>
                <a:spLocks noChangeArrowheads="1"/>
              </p:cNvSpPr>
              <p:nvPr userDrawn="1"/>
            </p:nvSpPr>
            <p:spPr bwMode="ltGray">
              <a:xfrm rot="-3989246">
                <a:off x="738" y="241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76" name="Rectangle 96"/>
              <p:cNvSpPr>
                <a:spLocks noChangeArrowheads="1"/>
              </p:cNvSpPr>
              <p:nvPr userDrawn="1"/>
            </p:nvSpPr>
            <p:spPr bwMode="ltGray">
              <a:xfrm rot="-4862215">
                <a:off x="503" y="239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77" name="Rectangle 97"/>
              <p:cNvSpPr>
                <a:spLocks noChangeArrowheads="1"/>
              </p:cNvSpPr>
              <p:nvPr userDrawn="1"/>
            </p:nvSpPr>
            <p:spPr bwMode="ltGray">
              <a:xfrm rot="-4673370">
                <a:off x="534" y="2392"/>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78"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79" name="Rectangle 99"/>
              <p:cNvSpPr>
                <a:spLocks noChangeArrowheads="1"/>
              </p:cNvSpPr>
              <p:nvPr userDrawn="1"/>
            </p:nvSpPr>
            <p:spPr bwMode="ltGray">
              <a:xfrm rot="-4580623">
                <a:off x="595" y="2390"/>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80"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81" name="Rectangle 101"/>
              <p:cNvSpPr>
                <a:spLocks noChangeArrowheads="1"/>
              </p:cNvSpPr>
              <p:nvPr userDrawn="1"/>
            </p:nvSpPr>
            <p:spPr bwMode="ltGray">
              <a:xfrm rot="-5360484">
                <a:off x="385" y="2408"/>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82" name="Rectangle 102"/>
              <p:cNvSpPr>
                <a:spLocks noChangeArrowheads="1"/>
              </p:cNvSpPr>
              <p:nvPr userDrawn="1"/>
            </p:nvSpPr>
            <p:spPr bwMode="ltGray">
              <a:xfrm rot="-5288939">
                <a:off x="419" y="2404"/>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83"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84"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85"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86"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87" name="Rectangle 107"/>
              <p:cNvSpPr>
                <a:spLocks noChangeArrowheads="1"/>
              </p:cNvSpPr>
              <p:nvPr userDrawn="1"/>
            </p:nvSpPr>
            <p:spPr bwMode="ltGray">
              <a:xfrm rot="-5919570">
                <a:off x="293" y="2426"/>
                <a:ext cx="69"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88" name="Rectangle 108"/>
              <p:cNvSpPr>
                <a:spLocks noChangeArrowheads="1"/>
              </p:cNvSpPr>
              <p:nvPr userDrawn="1"/>
            </p:nvSpPr>
            <p:spPr bwMode="ltGray">
              <a:xfrm rot="-7376291">
                <a:off x="6" y="254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89" name="Rectangle 109"/>
              <p:cNvSpPr>
                <a:spLocks noChangeArrowheads="1"/>
              </p:cNvSpPr>
              <p:nvPr userDrawn="1"/>
            </p:nvSpPr>
            <p:spPr bwMode="ltGray">
              <a:xfrm rot="-7168347">
                <a:off x="65" y="2516"/>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90"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91"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92"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93"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94"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95"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96"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97"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98"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399"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00"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01"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02"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03"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04"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05"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06"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07"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08"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09"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10"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11"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12"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13"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14"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15"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16"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17"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18"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pPr>
                  <a:defRPr/>
                </a:pPr>
                <a:endParaRPr lang="ru-RU"/>
              </a:p>
            </p:txBody>
          </p:sp>
          <p:sp>
            <p:nvSpPr>
              <p:cNvPr id="225419"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pPr>
                  <a:defRPr/>
                </a:pPr>
                <a:endParaRPr lang="ru-RU"/>
              </a:p>
            </p:txBody>
          </p:sp>
          <p:sp>
            <p:nvSpPr>
              <p:cNvPr id="225420"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pPr>
                  <a:defRPr/>
                </a:pPr>
                <a:endParaRPr lang="ru-RU"/>
              </a:p>
            </p:txBody>
          </p:sp>
          <p:sp>
            <p:nvSpPr>
              <p:cNvPr id="225421"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pPr>
                  <a:defRPr/>
                </a:pPr>
                <a:endParaRPr lang="ru-RU"/>
              </a:p>
            </p:txBody>
          </p:sp>
          <p:sp>
            <p:nvSpPr>
              <p:cNvPr id="225422"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pPr>
                  <a:defRPr/>
                </a:pPr>
                <a:endParaRPr lang="ru-RU"/>
              </a:p>
            </p:txBody>
          </p:sp>
          <p:sp>
            <p:nvSpPr>
              <p:cNvPr id="225423"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pPr>
                  <a:defRPr/>
                </a:pPr>
                <a:endParaRPr lang="ru-RU"/>
              </a:p>
            </p:txBody>
          </p:sp>
          <p:sp>
            <p:nvSpPr>
              <p:cNvPr id="225424"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pPr>
                  <a:defRPr/>
                </a:pPr>
                <a:endParaRPr lang="ru-RU"/>
              </a:p>
            </p:txBody>
          </p:sp>
          <p:sp>
            <p:nvSpPr>
              <p:cNvPr id="225425"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pPr>
                  <a:defRPr/>
                </a:pPr>
                <a:endParaRPr lang="ru-RU"/>
              </a:p>
            </p:txBody>
          </p:sp>
          <p:sp>
            <p:nvSpPr>
              <p:cNvPr id="225426"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pPr>
                  <a:defRPr/>
                </a:pPr>
                <a:endParaRPr lang="ru-RU"/>
              </a:p>
            </p:txBody>
          </p:sp>
          <p:sp>
            <p:nvSpPr>
              <p:cNvPr id="225427"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28"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225429"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pPr>
                  <a:defRPr/>
                </a:pPr>
                <a:endParaRPr lang="ru-RU"/>
              </a:p>
            </p:txBody>
          </p:sp>
          <p:sp>
            <p:nvSpPr>
              <p:cNvPr id="225430"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pPr>
                  <a:defRPr/>
                </a:pPr>
                <a:endParaRPr lang="ru-RU"/>
              </a:p>
            </p:txBody>
          </p:sp>
          <p:sp>
            <p:nvSpPr>
              <p:cNvPr id="225431"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pPr>
                  <a:defRPr/>
                </a:pPr>
                <a:endParaRPr lang="ru-RU"/>
              </a:p>
            </p:txBody>
          </p:sp>
          <p:sp>
            <p:nvSpPr>
              <p:cNvPr id="225432"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pPr>
                  <a:defRPr/>
                </a:pPr>
                <a:endParaRPr lang="ru-RU"/>
              </a:p>
            </p:txBody>
          </p:sp>
        </p:grpSp>
      </p:grpSp>
      <p:sp>
        <p:nvSpPr>
          <p:cNvPr id="225433" name="Rectangle 153"/>
          <p:cNvSpPr>
            <a:spLocks noGrp="1" noRot="1" noChangeArrowheads="1"/>
          </p:cNvSpPr>
          <p:nvPr>
            <p:ph type="title"/>
          </p:nvPr>
        </p:nvSpPr>
        <p:spPr bwMode="auto">
          <a:xfrm>
            <a:off x="301625" y="228600"/>
            <a:ext cx="854075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25434" name="Rectangle 154"/>
          <p:cNvSpPr>
            <a:spLocks noGrp="1" noChangeArrowheads="1"/>
          </p:cNvSpPr>
          <p:nvPr>
            <p:ph type="dt" sz="half" idx="2"/>
          </p:nvPr>
        </p:nvSpPr>
        <p:spPr bwMode="auto">
          <a:xfrm>
            <a:off x="301625" y="6245225"/>
            <a:ext cx="22891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latin typeface="Arial" charset="0"/>
              </a:defRPr>
            </a:lvl1pPr>
          </a:lstStyle>
          <a:p>
            <a:pPr>
              <a:defRPr/>
            </a:pPr>
            <a:endParaRPr lang="ru-RU"/>
          </a:p>
        </p:txBody>
      </p:sp>
      <p:sp>
        <p:nvSpPr>
          <p:cNvPr id="225435" name="Rectangle 15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latin typeface="Arial" charset="0"/>
              </a:defRPr>
            </a:lvl1pPr>
          </a:lstStyle>
          <a:p>
            <a:pPr>
              <a:defRPr/>
            </a:pPr>
            <a:endParaRPr lang="ru-RU"/>
          </a:p>
        </p:txBody>
      </p:sp>
      <p:sp>
        <p:nvSpPr>
          <p:cNvPr id="225436" name="Rectangle 156"/>
          <p:cNvSpPr>
            <a:spLocks noGrp="1" noChangeArrowheads="1"/>
          </p:cNvSpPr>
          <p:nvPr>
            <p:ph type="sldNum" sz="quarter" idx="4"/>
          </p:nvPr>
        </p:nvSpPr>
        <p:spPr bwMode="auto">
          <a:xfrm>
            <a:off x="6553200" y="6245225"/>
            <a:ext cx="22891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latin typeface="Arial" charset="0"/>
              </a:defRPr>
            </a:lvl1pPr>
          </a:lstStyle>
          <a:p>
            <a:pPr>
              <a:defRPr/>
            </a:pPr>
            <a:fld id="{230027DD-5F01-4FC6-8DD9-BE2F70C492A0}" type="slidenum">
              <a:rPr lang="ru-RU"/>
              <a:pPr>
                <a:defRPr/>
              </a:pPr>
              <a:t>‹#›</a:t>
            </a:fld>
            <a:endParaRPr lang="ru-RU"/>
          </a:p>
        </p:txBody>
      </p:sp>
      <p:sp>
        <p:nvSpPr>
          <p:cNvPr id="225437" name="Rectangle 157"/>
          <p:cNvSpPr>
            <a:spLocks noGrp="1" noRot="1" noChangeArrowheads="1"/>
          </p:cNvSpPr>
          <p:nvPr>
            <p:ph type="body" idx="1"/>
          </p:nvPr>
        </p:nvSpPr>
        <p:spPr bwMode="auto">
          <a:xfrm>
            <a:off x="301625" y="1600200"/>
            <a:ext cx="8540750" cy="4498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3821"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Tahoma" pitchFamily="34"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Tahoma" pitchFamily="34"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Tahoma" pitchFamily="34"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Tahoma" pitchFamily="34"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Tahoma" pitchFamily="34"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Tahoma" pitchFamily="34"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Tahoma" pitchFamily="34"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80000"/>
        <a:buFont typeface="Arial" charset="0"/>
        <a:buChar char="►"/>
        <a:defRPr sz="3200">
          <a:solidFill>
            <a:schemeClr val="tx1"/>
          </a:solidFill>
          <a:effectLst>
            <a:outerShdw blurRad="38100" dist="38100" dir="2700000" algn="tl">
              <a:srgbClr val="5B5D6B"/>
            </a:outerShdw>
          </a:effectLst>
          <a:latin typeface="+mn-lt"/>
          <a:ea typeface="+mn-ea"/>
          <a:cs typeface="+mn-cs"/>
        </a:defRPr>
      </a:lvl1pPr>
      <a:lvl2pPr marL="742950" indent="-285750" algn="l" rtl="0" eaLnBrk="0" fontAlgn="base" hangingPunct="0">
        <a:spcBef>
          <a:spcPct val="20000"/>
        </a:spcBef>
        <a:spcAft>
          <a:spcPct val="0"/>
        </a:spcAft>
        <a:buClr>
          <a:schemeClr val="folHlink"/>
        </a:buClr>
        <a:buFont typeface="Wingdings" pitchFamily="2" charset="2"/>
        <a:buChar char="§"/>
        <a:defRPr sz="2800">
          <a:solidFill>
            <a:schemeClr val="tx1"/>
          </a:solidFill>
          <a:effectLst>
            <a:outerShdw blurRad="38100" dist="38100" dir="2700000" algn="tl">
              <a:srgbClr val="5B5D6B"/>
            </a:outerShdw>
          </a:effectLst>
          <a:latin typeface="+mn-lt"/>
          <a:cs typeface="+mn-cs"/>
        </a:defRPr>
      </a:lvl2pPr>
      <a:lvl3pPr marL="1143000" indent="-228600" algn="l" rtl="0" eaLnBrk="0" fontAlgn="base" hangingPunct="0">
        <a:spcBef>
          <a:spcPct val="20000"/>
        </a:spcBef>
        <a:spcAft>
          <a:spcPct val="0"/>
        </a:spcAft>
        <a:buClr>
          <a:schemeClr val="hlink"/>
        </a:buClr>
        <a:buSzPct val="80000"/>
        <a:buFont typeface="Arial" charset="0"/>
        <a:buChar char="►"/>
        <a:defRPr sz="2400">
          <a:solidFill>
            <a:schemeClr val="tx1"/>
          </a:solidFill>
          <a:effectLst>
            <a:outerShdw blurRad="38100" dist="38100" dir="2700000" algn="tl">
              <a:srgbClr val="5B5D6B"/>
            </a:outerShdw>
          </a:effectLst>
          <a:latin typeface="+mn-lt"/>
          <a:cs typeface="+mn-cs"/>
        </a:defRPr>
      </a:lvl3pPr>
      <a:lvl4pPr marL="1600200" indent="-228600" algn="l" rtl="0" eaLnBrk="0" fontAlgn="base" hangingPunct="0">
        <a:spcBef>
          <a:spcPct val="20000"/>
        </a:spcBef>
        <a:spcAft>
          <a:spcPct val="0"/>
        </a:spcAft>
        <a:buClr>
          <a:schemeClr val="folHlink"/>
        </a:buClr>
        <a:buFont typeface="Wingdings" pitchFamily="2" charset="2"/>
        <a:buChar char="§"/>
        <a:defRPr sz="2000">
          <a:solidFill>
            <a:schemeClr val="tx1"/>
          </a:solidFill>
          <a:effectLst>
            <a:outerShdw blurRad="38100" dist="38100" dir="2700000" algn="tl">
              <a:srgbClr val="5B5D6B"/>
            </a:outerShdw>
          </a:effectLst>
          <a:latin typeface="+mn-lt"/>
          <a:cs typeface="+mn-cs"/>
        </a:defRPr>
      </a:lvl4pPr>
      <a:lvl5pPr marL="2057400" indent="-228600" algn="l" rtl="0" eaLnBrk="0" fontAlgn="base" hangingPunct="0">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5B5D6B"/>
            </a:outerShdw>
          </a:effectLst>
          <a:latin typeface="+mn-lt"/>
          <a:cs typeface="+mn-cs"/>
        </a:defRPr>
      </a:lvl5pPr>
      <a:lvl6pPr marL="25146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5B5D6B"/>
            </a:outerShdw>
          </a:effectLst>
          <a:latin typeface="+mn-lt"/>
          <a:cs typeface="+mn-cs"/>
        </a:defRPr>
      </a:lvl6pPr>
      <a:lvl7pPr marL="29718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5B5D6B"/>
            </a:outerShdw>
          </a:effectLst>
          <a:latin typeface="+mn-lt"/>
          <a:cs typeface="+mn-cs"/>
        </a:defRPr>
      </a:lvl7pPr>
      <a:lvl8pPr marL="34290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5B5D6B"/>
            </a:outerShdw>
          </a:effectLst>
          <a:latin typeface="+mn-lt"/>
          <a:cs typeface="+mn-cs"/>
        </a:defRPr>
      </a:lvl8pPr>
      <a:lvl9pPr marL="38862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5B5D6B"/>
            </a:outerShdw>
          </a:effectLst>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23850" y="2276475"/>
            <a:ext cx="8532813" cy="1595438"/>
          </a:xfrm>
          <a:solidFill>
            <a:srgbClr val="FF0000"/>
          </a:solidFill>
          <a:ln w="28575">
            <a:solidFill>
              <a:schemeClr val="tx1"/>
            </a:solidFill>
          </a:ln>
        </p:spPr>
        <p:txBody>
          <a:bodyPr/>
          <a:lstStyle/>
          <a:p>
            <a:pPr eaLnBrk="1" hangingPunct="1">
              <a:defRPr/>
            </a:pPr>
            <a:r>
              <a:rPr lang="ru-RU" sz="4800" b="1" smtClean="0">
                <a:solidFill>
                  <a:schemeClr val="tx1"/>
                </a:solidFill>
                <a:effectLst>
                  <a:outerShdw blurRad="38100" dist="38100" dir="2700000" algn="tl">
                    <a:srgbClr val="000000"/>
                  </a:outerShdw>
                </a:effectLst>
                <a:latin typeface="Cambria" pitchFamily="18" charset="0"/>
              </a:rPr>
              <a:t>Первая медицинская помощь при ранениях</a:t>
            </a:r>
          </a:p>
        </p:txBody>
      </p:sp>
      <p:sp>
        <p:nvSpPr>
          <p:cNvPr id="5" name="Рамка 4"/>
          <p:cNvSpPr/>
          <p:nvPr/>
        </p:nvSpPr>
        <p:spPr>
          <a:xfrm>
            <a:off x="5143504" y="1000108"/>
            <a:ext cx="2928958" cy="571504"/>
          </a:xfrm>
          <a:prstGeom prst="fram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mtClean="0">
                <a:solidFill>
                  <a:schemeClr val="tx1"/>
                </a:solidFill>
              </a:rPr>
              <a:t>Prezentacii.com</a:t>
            </a:r>
            <a:endParaRPr lang="ru-RU">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mph" presetSubtype="0" fill="hold" grpId="0" nodeType="afterEffect">
                                  <p:stCondLst>
                                    <p:cond delay="0"/>
                                  </p:stCondLst>
                                  <p:childTnLst>
                                    <p:animClr clrSpc="hsl" dir="cw">
                                      <p:cBhvr override="childStyle">
                                        <p:cTn id="6" dur="500" fill="hold"/>
                                        <p:tgtEl>
                                          <p:spTgt spid="2050"/>
                                        </p:tgtEl>
                                        <p:attrNameLst>
                                          <p:attrName>style.color</p:attrName>
                                        </p:attrNameLst>
                                      </p:cBhvr>
                                      <p:by>
                                        <p:hsl h="0" s="-70588" l="0"/>
                                      </p:by>
                                    </p:animClr>
                                    <p:animClr clrSpc="hsl" dir="cw">
                                      <p:cBhvr>
                                        <p:cTn id="7" dur="500" fill="hold"/>
                                        <p:tgtEl>
                                          <p:spTgt spid="2050"/>
                                        </p:tgtEl>
                                        <p:attrNameLst>
                                          <p:attrName>fillcolor</p:attrName>
                                        </p:attrNameLst>
                                      </p:cBhvr>
                                      <p:by>
                                        <p:hsl h="0" s="-70588" l="0"/>
                                      </p:by>
                                    </p:animClr>
                                    <p:animClr clrSpc="hsl" dir="cw">
                                      <p:cBhvr>
                                        <p:cTn id="8" dur="500" fill="hold"/>
                                        <p:tgtEl>
                                          <p:spTgt spid="2050"/>
                                        </p:tgtEl>
                                        <p:attrNameLst>
                                          <p:attrName>stroke.color</p:attrName>
                                        </p:attrNameLst>
                                      </p:cBhvr>
                                      <p:by>
                                        <p:hsl h="0" s="-70588" l="0"/>
                                      </p:by>
                                    </p:animClr>
                                    <p:set>
                                      <p:cBhvr>
                                        <p:cTn id="9" dur="500" fill="hold"/>
                                        <p:tgtEl>
                                          <p:spTgt spid="205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Rot="1" noChangeArrowheads="1"/>
          </p:cNvSpPr>
          <p:nvPr>
            <p:ph type="title"/>
          </p:nvPr>
        </p:nvSpPr>
        <p:spPr>
          <a:xfrm>
            <a:off x="323850" y="260350"/>
            <a:ext cx="8229600" cy="1143000"/>
          </a:xfrm>
        </p:spPr>
        <p:txBody>
          <a:bodyPr/>
          <a:lstStyle/>
          <a:p>
            <a:pPr eaLnBrk="1" hangingPunct="1">
              <a:defRPr/>
            </a:pPr>
            <a:r>
              <a:rPr lang="ru-RU" smtClean="0"/>
              <a:t>Укус змеи </a:t>
            </a:r>
          </a:p>
        </p:txBody>
      </p:sp>
      <p:sp>
        <p:nvSpPr>
          <p:cNvPr id="19459" name="Rectangle 3"/>
          <p:cNvSpPr>
            <a:spLocks noGrp="1" noRot="1" noChangeArrowheads="1"/>
          </p:cNvSpPr>
          <p:nvPr>
            <p:ph type="body" idx="1"/>
          </p:nvPr>
        </p:nvSpPr>
        <p:spPr>
          <a:xfrm>
            <a:off x="250825" y="1628775"/>
            <a:ext cx="8893175" cy="3816350"/>
          </a:xfrm>
        </p:spPr>
        <p:txBody>
          <a:bodyPr/>
          <a:lstStyle/>
          <a:p>
            <a:pPr eaLnBrk="1" hangingPunct="1">
              <a:lnSpc>
                <a:spcPct val="80000"/>
              </a:lnSpc>
              <a:defRPr/>
            </a:pPr>
            <a:r>
              <a:rPr lang="ru-RU" sz="1600" smtClean="0"/>
              <a:t> При укусе змеи оказание первой медицинской помощи следует начинать с немедленного энергичного отсасывания содержимого ранок в течение 10-15 минут с его отплевыванием, что позволяет удалить от 30 до 50% всего введенного в организм яда. Если ранки подсохли, их предварительно «открывают» надавливанием на складку кожи. </a:t>
            </a:r>
          </a:p>
          <a:p>
            <a:pPr eaLnBrk="1" hangingPunct="1">
              <a:lnSpc>
                <a:spcPct val="80000"/>
              </a:lnSpc>
              <a:defRPr/>
            </a:pPr>
            <a:r>
              <a:rPr lang="ru-RU" sz="1600" smtClean="0"/>
              <a:t>Пораженная конечность должна оставаться неподвижной. Для этого желательна транспортная иммобилизация подручными средствами (шины, дощечки, толстые ветки и т.п.).</a:t>
            </a:r>
          </a:p>
          <a:p>
            <a:pPr eaLnBrk="1" hangingPunct="1">
              <a:lnSpc>
                <a:spcPct val="80000"/>
              </a:lnSpc>
              <a:defRPr/>
            </a:pPr>
            <a:r>
              <a:rPr lang="ru-RU" sz="1600" smtClean="0"/>
              <a:t>Пострадавший должен находиться в положении лежа как при оказании помощи, так и при транспортировке. Полезны обильное питье (чай, кофе, бульон). Прием алкоголя в любом виде противопоказан!</a:t>
            </a:r>
          </a:p>
          <a:p>
            <a:pPr eaLnBrk="1" hangingPunct="1">
              <a:lnSpc>
                <a:spcPct val="80000"/>
              </a:lnSpc>
              <a:defRPr/>
            </a:pPr>
            <a:r>
              <a:rPr lang="ru-RU" sz="1600" smtClean="0"/>
              <a:t>Обработка раны проводится по общим правилам лечения ран (кожа вокруг раны обрабатывается спиртом, бриллиантовым зеленым, йодом или водкой, накладывается стерильная повязка из индивидуального пакета, повязка закрепляется бинтом натуго (!) или лейкопластырем).</a:t>
            </a:r>
          </a:p>
          <a:p>
            <a:pPr eaLnBrk="1" hangingPunct="1">
              <a:lnSpc>
                <a:spcPct val="80000"/>
              </a:lnSpc>
              <a:defRPr/>
            </a:pPr>
            <a:r>
              <a:rPr lang="ru-RU" sz="1600" smtClean="0"/>
              <a:t>Пострадавший во всех случаях экстренно направляется к врачу c дальнейшей госпитализацией в токсикологическое отделение стационара, в отделение реаниматологии, в отделение общей хирургии с палатами интенсивной терапии.</a:t>
            </a:r>
          </a:p>
        </p:txBody>
      </p:sp>
      <p:pic>
        <p:nvPicPr>
          <p:cNvPr id="12292" name="Picture 5" descr="5-5a"/>
          <p:cNvPicPr>
            <a:picLocks noChangeAspect="1" noChangeArrowheads="1"/>
          </p:cNvPicPr>
          <p:nvPr/>
        </p:nvPicPr>
        <p:blipFill>
          <a:blip r:embed="rId2" cstate="print"/>
          <a:srcRect/>
          <a:stretch>
            <a:fillRect/>
          </a:stretch>
        </p:blipFill>
        <p:spPr bwMode="auto">
          <a:xfrm>
            <a:off x="0" y="5448300"/>
            <a:ext cx="1695450" cy="1409700"/>
          </a:xfrm>
          <a:prstGeom prst="rect">
            <a:avLst/>
          </a:prstGeom>
          <a:noFill/>
          <a:ln w="9525">
            <a:noFill/>
            <a:miter lim="800000"/>
            <a:headEnd/>
            <a:tailEnd/>
          </a:ln>
        </p:spPr>
      </p:pic>
      <p:pic>
        <p:nvPicPr>
          <p:cNvPr id="12293" name="Picture 6" descr="рр"/>
          <p:cNvPicPr>
            <a:picLocks noChangeAspect="1" noChangeArrowheads="1"/>
          </p:cNvPicPr>
          <p:nvPr/>
        </p:nvPicPr>
        <p:blipFill>
          <a:blip r:embed="rId3" cstate="print"/>
          <a:srcRect/>
          <a:stretch>
            <a:fillRect/>
          </a:stretch>
        </p:blipFill>
        <p:spPr bwMode="auto">
          <a:xfrm>
            <a:off x="6300788" y="0"/>
            <a:ext cx="2843212" cy="14605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7698" name="Rectangle 2"/>
          <p:cNvSpPr>
            <a:spLocks noGrp="1" noRot="1" noChangeArrowheads="1"/>
          </p:cNvSpPr>
          <p:nvPr>
            <p:ph type="title"/>
          </p:nvPr>
        </p:nvSpPr>
        <p:spPr>
          <a:xfrm>
            <a:off x="314325" y="241300"/>
            <a:ext cx="8382000" cy="914400"/>
          </a:xfrm>
        </p:spPr>
        <p:txBody>
          <a:bodyPr/>
          <a:lstStyle/>
          <a:p>
            <a:pPr eaLnBrk="1" hangingPunct="1">
              <a:defRPr/>
            </a:pPr>
            <a:r>
              <a:rPr lang="ru-RU" smtClean="0"/>
              <a:t>Укусы насекомых </a:t>
            </a:r>
          </a:p>
        </p:txBody>
      </p:sp>
      <p:sp>
        <p:nvSpPr>
          <p:cNvPr id="157699" name="Rectangle 3"/>
          <p:cNvSpPr>
            <a:spLocks noGrp="1" noRot="1" noChangeArrowheads="1"/>
          </p:cNvSpPr>
          <p:nvPr>
            <p:ph type="body" idx="1"/>
          </p:nvPr>
        </p:nvSpPr>
        <p:spPr>
          <a:xfrm>
            <a:off x="0" y="1844675"/>
            <a:ext cx="9144000" cy="4525963"/>
          </a:xfrm>
        </p:spPr>
        <p:txBody>
          <a:bodyPr/>
          <a:lstStyle/>
          <a:p>
            <a:pPr eaLnBrk="1" hangingPunct="1">
              <a:lnSpc>
                <a:spcPct val="90000"/>
              </a:lnSpc>
              <a:defRPr/>
            </a:pPr>
            <a:r>
              <a:rPr lang="ru-RU" smtClean="0"/>
              <a:t>При обнаружении клеща нельзя его раздавливать или удалять с применением усилий. Необходимо наложить ватный тампон смоченный растительным маслом на клеща. В течение 20-30 минут клещ отпадает сам или легко удалится при незначительном потягивании. Ранку следует обработать йодом и срочно обратиться в лечебное учреждение для проведения профилактики клещевого энцефалита. </a:t>
            </a:r>
          </a:p>
        </p:txBody>
      </p:sp>
      <p:pic>
        <p:nvPicPr>
          <p:cNvPr id="13316" name="Picture 4" descr="3muravjy"/>
          <p:cNvPicPr>
            <a:picLocks noChangeAspect="1" noChangeArrowheads="1" noCrop="1"/>
          </p:cNvPicPr>
          <p:nvPr/>
        </p:nvPicPr>
        <p:blipFill>
          <a:blip r:embed="rId2" cstate="print"/>
          <a:srcRect/>
          <a:stretch>
            <a:fillRect/>
          </a:stretch>
        </p:blipFill>
        <p:spPr bwMode="auto">
          <a:xfrm>
            <a:off x="7235825" y="3644900"/>
            <a:ext cx="1657350" cy="904875"/>
          </a:xfrm>
          <a:prstGeom prst="rect">
            <a:avLst/>
          </a:prstGeom>
          <a:noFill/>
          <a:ln w="9525">
            <a:noFill/>
            <a:miter lim="800000"/>
            <a:headEnd/>
            <a:tailEnd/>
          </a:ln>
        </p:spPr>
      </p:pic>
      <p:pic>
        <p:nvPicPr>
          <p:cNvPr id="13317" name="Picture 5" descr="1"/>
          <p:cNvPicPr>
            <a:picLocks noChangeAspect="1" noChangeArrowheads="1"/>
          </p:cNvPicPr>
          <p:nvPr/>
        </p:nvPicPr>
        <p:blipFill>
          <a:blip r:embed="rId3" cstate="print"/>
          <a:srcRect/>
          <a:stretch>
            <a:fillRect/>
          </a:stretch>
        </p:blipFill>
        <p:spPr bwMode="auto">
          <a:xfrm>
            <a:off x="250825" y="188913"/>
            <a:ext cx="1763713" cy="1431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2"/>
          <p:cNvSpPr>
            <a:spLocks noGrp="1" noRot="1" noChangeArrowheads="1"/>
          </p:cNvSpPr>
          <p:nvPr>
            <p:ph type="title"/>
          </p:nvPr>
        </p:nvSpPr>
        <p:spPr/>
        <p:txBody>
          <a:bodyPr/>
          <a:lstStyle/>
          <a:p>
            <a:pPr eaLnBrk="1" hangingPunct="1">
              <a:defRPr/>
            </a:pPr>
            <a:r>
              <a:rPr lang="ru-RU" sz="4000" b="1" smtClean="0"/>
              <a:t>Способы наложения повязок при ранениях:</a:t>
            </a:r>
            <a:r>
              <a:rPr lang="ru-RU" sz="4000" smtClean="0"/>
              <a:t> </a:t>
            </a:r>
          </a:p>
        </p:txBody>
      </p:sp>
      <p:pic>
        <p:nvPicPr>
          <p:cNvPr id="14339" name="Picture 5" descr="Повязка"/>
          <p:cNvPicPr>
            <a:picLocks noChangeAspect="1" noChangeArrowheads="1"/>
          </p:cNvPicPr>
          <p:nvPr>
            <p:ph type="body" idx="1"/>
          </p:nvPr>
        </p:nvPicPr>
        <p:blipFill>
          <a:blip r:embed="rId2" cstate="print"/>
          <a:srcRect/>
          <a:stretch>
            <a:fillRect/>
          </a:stretch>
        </p:blipFill>
        <p:spPr>
          <a:xfrm>
            <a:off x="987425" y="1987550"/>
            <a:ext cx="2003425" cy="2790825"/>
          </a:xfrm>
          <a:noFill/>
        </p:spPr>
      </p:pic>
      <p:sp>
        <p:nvSpPr>
          <p:cNvPr id="14340" name="Rectangle 6"/>
          <p:cNvSpPr>
            <a:spLocks noChangeArrowheads="1"/>
          </p:cNvSpPr>
          <p:nvPr/>
        </p:nvSpPr>
        <p:spPr bwMode="auto">
          <a:xfrm>
            <a:off x="684213" y="4941888"/>
            <a:ext cx="3455987" cy="701675"/>
          </a:xfrm>
          <a:prstGeom prst="rect">
            <a:avLst/>
          </a:prstGeom>
          <a:noFill/>
          <a:ln w="9525">
            <a:noFill/>
            <a:miter lim="800000"/>
            <a:headEnd/>
            <a:tailEnd/>
          </a:ln>
        </p:spPr>
        <p:txBody>
          <a:bodyPr anchor="ctr">
            <a:spAutoFit/>
          </a:bodyPr>
          <a:lstStyle/>
          <a:p>
            <a:r>
              <a:rPr lang="ru-RU" sz="2000" b="1">
                <a:latin typeface="Arial" charset="0"/>
              </a:rPr>
              <a:t>Повязки при ранении пальцев</a:t>
            </a:r>
            <a:r>
              <a:rPr lang="ru-RU">
                <a:latin typeface="Arial" charset="0"/>
              </a:rPr>
              <a:t> </a:t>
            </a:r>
          </a:p>
        </p:txBody>
      </p:sp>
      <p:pic>
        <p:nvPicPr>
          <p:cNvPr id="14341" name="Picture 7" descr="Повязка"/>
          <p:cNvPicPr>
            <a:picLocks noChangeAspect="1" noChangeArrowheads="1"/>
          </p:cNvPicPr>
          <p:nvPr/>
        </p:nvPicPr>
        <p:blipFill>
          <a:blip r:embed="rId3" cstate="print"/>
          <a:srcRect/>
          <a:stretch>
            <a:fillRect/>
          </a:stretch>
        </p:blipFill>
        <p:spPr bwMode="auto">
          <a:xfrm>
            <a:off x="5580063" y="2781300"/>
            <a:ext cx="2663825" cy="1981200"/>
          </a:xfrm>
          <a:prstGeom prst="rect">
            <a:avLst/>
          </a:prstGeom>
          <a:noFill/>
          <a:ln w="9525">
            <a:noFill/>
            <a:miter lim="800000"/>
            <a:headEnd/>
            <a:tailEnd/>
          </a:ln>
        </p:spPr>
      </p:pic>
      <p:sp>
        <p:nvSpPr>
          <p:cNvPr id="14342" name="Rectangle 8"/>
          <p:cNvSpPr>
            <a:spLocks noChangeArrowheads="1"/>
          </p:cNvSpPr>
          <p:nvPr/>
        </p:nvSpPr>
        <p:spPr bwMode="auto">
          <a:xfrm>
            <a:off x="5651500" y="4941888"/>
            <a:ext cx="2232025" cy="701675"/>
          </a:xfrm>
          <a:prstGeom prst="rect">
            <a:avLst/>
          </a:prstGeom>
          <a:noFill/>
          <a:ln w="9525">
            <a:noFill/>
            <a:miter lim="800000"/>
            <a:headEnd/>
            <a:tailEnd/>
          </a:ln>
        </p:spPr>
        <p:txBody>
          <a:bodyPr anchor="ctr">
            <a:spAutoFit/>
          </a:bodyPr>
          <a:lstStyle/>
          <a:p>
            <a:r>
              <a:rPr lang="ru-RU" sz="2000" b="1">
                <a:latin typeface="Arial" charset="0"/>
              </a:rPr>
              <a:t>Повязки при ранении кисти</a:t>
            </a:r>
            <a:r>
              <a:rPr lang="ru-RU">
                <a:latin typeface="Arial" charset="0"/>
              </a:rPr>
              <a:t> </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Rot="1" noChangeArrowheads="1"/>
          </p:cNvSpPr>
          <p:nvPr>
            <p:ph type="title"/>
          </p:nvPr>
        </p:nvSpPr>
        <p:spPr/>
        <p:txBody>
          <a:bodyPr/>
          <a:lstStyle/>
          <a:p>
            <a:pPr eaLnBrk="1" hangingPunct="1">
              <a:defRPr/>
            </a:pPr>
            <a:r>
              <a:rPr lang="ru-RU" sz="4000" b="1" smtClean="0"/>
              <a:t>Способы наложения повязок при ранениях:</a:t>
            </a:r>
          </a:p>
        </p:txBody>
      </p:sp>
      <p:pic>
        <p:nvPicPr>
          <p:cNvPr id="15363" name="Picture 4" descr="Повязка"/>
          <p:cNvPicPr>
            <a:picLocks noChangeAspect="1" noChangeArrowheads="1"/>
          </p:cNvPicPr>
          <p:nvPr>
            <p:ph type="body" idx="1"/>
          </p:nvPr>
        </p:nvPicPr>
        <p:blipFill>
          <a:blip r:embed="rId2" cstate="print"/>
          <a:srcRect/>
          <a:stretch>
            <a:fillRect/>
          </a:stretch>
        </p:blipFill>
        <p:spPr>
          <a:xfrm>
            <a:off x="611188" y="2346325"/>
            <a:ext cx="2540000" cy="2232025"/>
          </a:xfrm>
          <a:noFill/>
        </p:spPr>
      </p:pic>
      <p:pic>
        <p:nvPicPr>
          <p:cNvPr id="15364" name="Picture 5" descr="Повязка"/>
          <p:cNvPicPr>
            <a:picLocks noChangeAspect="1" noChangeArrowheads="1"/>
          </p:cNvPicPr>
          <p:nvPr/>
        </p:nvPicPr>
        <p:blipFill>
          <a:blip r:embed="rId3" cstate="print"/>
          <a:srcRect/>
          <a:stretch>
            <a:fillRect/>
          </a:stretch>
        </p:blipFill>
        <p:spPr bwMode="auto">
          <a:xfrm>
            <a:off x="5311775" y="1773238"/>
            <a:ext cx="2062163" cy="2879725"/>
          </a:xfrm>
          <a:prstGeom prst="rect">
            <a:avLst/>
          </a:prstGeom>
          <a:noFill/>
          <a:ln w="9525">
            <a:noFill/>
            <a:miter lim="800000"/>
            <a:headEnd/>
            <a:tailEnd/>
          </a:ln>
        </p:spPr>
      </p:pic>
      <p:sp>
        <p:nvSpPr>
          <p:cNvPr id="15365" name="Rectangle 6"/>
          <p:cNvSpPr>
            <a:spLocks noChangeArrowheads="1"/>
          </p:cNvSpPr>
          <p:nvPr/>
        </p:nvSpPr>
        <p:spPr bwMode="auto">
          <a:xfrm>
            <a:off x="611188" y="4797425"/>
            <a:ext cx="2952750" cy="701675"/>
          </a:xfrm>
          <a:prstGeom prst="rect">
            <a:avLst/>
          </a:prstGeom>
          <a:noFill/>
          <a:ln w="9525">
            <a:noFill/>
            <a:miter lim="800000"/>
            <a:headEnd/>
            <a:tailEnd/>
          </a:ln>
        </p:spPr>
        <p:txBody>
          <a:bodyPr anchor="ctr">
            <a:spAutoFit/>
          </a:bodyPr>
          <a:lstStyle/>
          <a:p>
            <a:r>
              <a:rPr lang="ru-RU" sz="2000" b="1">
                <a:latin typeface="Arial" charset="0"/>
              </a:rPr>
              <a:t>Косыночная повязка на кисть</a:t>
            </a:r>
            <a:r>
              <a:rPr lang="ru-RU">
                <a:latin typeface="Arial" charset="0"/>
              </a:rPr>
              <a:t> </a:t>
            </a:r>
          </a:p>
        </p:txBody>
      </p:sp>
      <p:sp>
        <p:nvSpPr>
          <p:cNvPr id="15366" name="Rectangle 7"/>
          <p:cNvSpPr>
            <a:spLocks noChangeArrowheads="1"/>
          </p:cNvSpPr>
          <p:nvPr/>
        </p:nvSpPr>
        <p:spPr bwMode="auto">
          <a:xfrm>
            <a:off x="5038725" y="4868863"/>
            <a:ext cx="4105275" cy="701675"/>
          </a:xfrm>
          <a:prstGeom prst="rect">
            <a:avLst/>
          </a:prstGeom>
          <a:noFill/>
          <a:ln w="9525">
            <a:noFill/>
            <a:miter lim="800000"/>
            <a:headEnd/>
            <a:tailEnd/>
          </a:ln>
        </p:spPr>
        <p:txBody>
          <a:bodyPr anchor="ctr">
            <a:spAutoFit/>
          </a:bodyPr>
          <a:lstStyle/>
          <a:p>
            <a:r>
              <a:rPr lang="ru-RU" sz="2000" b="1">
                <a:latin typeface="Arial" charset="0"/>
              </a:rPr>
              <a:t>Косыночная повязка на плечевой сустав</a:t>
            </a:r>
            <a:r>
              <a:rPr lang="ru-RU" sz="2000">
                <a:latin typeface="Arial" charset="0"/>
              </a:rPr>
              <a:t> </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Grp="1" noRot="1" noChangeArrowheads="1"/>
          </p:cNvSpPr>
          <p:nvPr>
            <p:ph type="title"/>
          </p:nvPr>
        </p:nvSpPr>
        <p:spPr/>
        <p:txBody>
          <a:bodyPr/>
          <a:lstStyle/>
          <a:p>
            <a:pPr eaLnBrk="1" hangingPunct="1">
              <a:defRPr/>
            </a:pPr>
            <a:r>
              <a:rPr lang="ru-RU" sz="4000" b="1" smtClean="0"/>
              <a:t>Способы наложения повязок при ранениях:</a:t>
            </a:r>
          </a:p>
        </p:txBody>
      </p:sp>
      <p:pic>
        <p:nvPicPr>
          <p:cNvPr id="16387" name="Picture 4" descr="Повязка"/>
          <p:cNvPicPr>
            <a:picLocks noChangeAspect="1" noChangeArrowheads="1"/>
          </p:cNvPicPr>
          <p:nvPr>
            <p:ph type="body" idx="1"/>
          </p:nvPr>
        </p:nvPicPr>
        <p:blipFill>
          <a:blip r:embed="rId2" cstate="print"/>
          <a:srcRect/>
          <a:stretch>
            <a:fillRect/>
          </a:stretch>
        </p:blipFill>
        <p:spPr>
          <a:xfrm>
            <a:off x="1209675" y="2055813"/>
            <a:ext cx="1571625" cy="2795587"/>
          </a:xfrm>
          <a:noFill/>
        </p:spPr>
      </p:pic>
      <p:pic>
        <p:nvPicPr>
          <p:cNvPr id="16388" name="Picture 5" descr="Повязка"/>
          <p:cNvPicPr>
            <a:picLocks noChangeAspect="1" noChangeArrowheads="1"/>
          </p:cNvPicPr>
          <p:nvPr/>
        </p:nvPicPr>
        <p:blipFill>
          <a:blip r:embed="rId3" cstate="print"/>
          <a:srcRect/>
          <a:stretch>
            <a:fillRect/>
          </a:stretch>
        </p:blipFill>
        <p:spPr bwMode="auto">
          <a:xfrm>
            <a:off x="6300788" y="2060575"/>
            <a:ext cx="1385887" cy="2879725"/>
          </a:xfrm>
          <a:prstGeom prst="rect">
            <a:avLst/>
          </a:prstGeom>
          <a:noFill/>
          <a:ln w="9525">
            <a:noFill/>
            <a:miter lim="800000"/>
            <a:headEnd/>
            <a:tailEnd/>
          </a:ln>
        </p:spPr>
      </p:pic>
      <p:sp>
        <p:nvSpPr>
          <p:cNvPr id="16389" name="Rectangle 6"/>
          <p:cNvSpPr>
            <a:spLocks noChangeArrowheads="1"/>
          </p:cNvSpPr>
          <p:nvPr/>
        </p:nvSpPr>
        <p:spPr bwMode="auto">
          <a:xfrm>
            <a:off x="755650" y="5084763"/>
            <a:ext cx="3203575" cy="701675"/>
          </a:xfrm>
          <a:prstGeom prst="rect">
            <a:avLst/>
          </a:prstGeom>
          <a:noFill/>
          <a:ln w="9525">
            <a:noFill/>
            <a:miter lim="800000"/>
            <a:headEnd/>
            <a:tailEnd/>
          </a:ln>
        </p:spPr>
        <p:txBody>
          <a:bodyPr anchor="ctr">
            <a:spAutoFit/>
          </a:bodyPr>
          <a:lstStyle/>
          <a:p>
            <a:r>
              <a:rPr lang="ru-RU" sz="2000" b="1">
                <a:latin typeface="Arial" charset="0"/>
              </a:rPr>
              <a:t>Косыночная повязка ягодичной области</a:t>
            </a:r>
            <a:r>
              <a:rPr lang="ru-RU">
                <a:latin typeface="Arial" charset="0"/>
              </a:rPr>
              <a:t> </a:t>
            </a:r>
          </a:p>
        </p:txBody>
      </p:sp>
      <p:sp>
        <p:nvSpPr>
          <p:cNvPr id="16390" name="Rectangle 7"/>
          <p:cNvSpPr>
            <a:spLocks noChangeArrowheads="1"/>
          </p:cNvSpPr>
          <p:nvPr/>
        </p:nvSpPr>
        <p:spPr bwMode="auto">
          <a:xfrm>
            <a:off x="5148263" y="5157788"/>
            <a:ext cx="3155950" cy="701675"/>
          </a:xfrm>
          <a:prstGeom prst="rect">
            <a:avLst/>
          </a:prstGeom>
          <a:noFill/>
          <a:ln w="9525">
            <a:noFill/>
            <a:miter lim="800000"/>
            <a:headEnd/>
            <a:tailEnd/>
          </a:ln>
        </p:spPr>
        <p:txBody>
          <a:bodyPr anchor="ctr">
            <a:spAutoFit/>
          </a:bodyPr>
          <a:lstStyle/>
          <a:p>
            <a:r>
              <a:rPr lang="ru-RU" sz="2000" b="1">
                <a:latin typeface="Arial" charset="0"/>
              </a:rPr>
              <a:t>Спиральная повязка на голень, предплечье</a:t>
            </a:r>
            <a:r>
              <a:rPr lang="ru-RU" sz="2000">
                <a:latin typeface="Arial" charset="0"/>
              </a:rPr>
              <a:t> </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Rectangle 2"/>
          <p:cNvSpPr>
            <a:spLocks noGrp="1" noRot="1" noChangeArrowheads="1"/>
          </p:cNvSpPr>
          <p:nvPr>
            <p:ph type="title"/>
          </p:nvPr>
        </p:nvSpPr>
        <p:spPr/>
        <p:txBody>
          <a:bodyPr/>
          <a:lstStyle/>
          <a:p>
            <a:pPr eaLnBrk="1" hangingPunct="1">
              <a:defRPr/>
            </a:pPr>
            <a:r>
              <a:rPr lang="ru-RU" sz="4000" b="1" smtClean="0"/>
              <a:t>Способы наложения повязок при ранениях:</a:t>
            </a:r>
          </a:p>
        </p:txBody>
      </p:sp>
      <p:pic>
        <p:nvPicPr>
          <p:cNvPr id="17411" name="Picture 4" descr="Повязка"/>
          <p:cNvPicPr>
            <a:picLocks noChangeAspect="1" noChangeArrowheads="1"/>
          </p:cNvPicPr>
          <p:nvPr>
            <p:ph type="body" idx="1"/>
          </p:nvPr>
        </p:nvPicPr>
        <p:blipFill>
          <a:blip r:embed="rId2" cstate="print"/>
          <a:srcRect/>
          <a:stretch>
            <a:fillRect/>
          </a:stretch>
        </p:blipFill>
        <p:spPr>
          <a:xfrm>
            <a:off x="461963" y="2992438"/>
            <a:ext cx="3959225" cy="1555750"/>
          </a:xfrm>
          <a:noFill/>
        </p:spPr>
      </p:pic>
      <p:pic>
        <p:nvPicPr>
          <p:cNvPr id="17412" name="Picture 5" descr="Повязка"/>
          <p:cNvPicPr>
            <a:picLocks noChangeAspect="1" noChangeArrowheads="1"/>
          </p:cNvPicPr>
          <p:nvPr/>
        </p:nvPicPr>
        <p:blipFill>
          <a:blip r:embed="rId3" cstate="print"/>
          <a:srcRect/>
          <a:stretch>
            <a:fillRect/>
          </a:stretch>
        </p:blipFill>
        <p:spPr bwMode="auto">
          <a:xfrm>
            <a:off x="6227763" y="2852738"/>
            <a:ext cx="2087562" cy="1646237"/>
          </a:xfrm>
          <a:prstGeom prst="rect">
            <a:avLst/>
          </a:prstGeom>
          <a:noFill/>
          <a:ln w="9525">
            <a:noFill/>
            <a:miter lim="800000"/>
            <a:headEnd/>
            <a:tailEnd/>
          </a:ln>
        </p:spPr>
      </p:pic>
      <p:sp>
        <p:nvSpPr>
          <p:cNvPr id="17413" name="Rectangle 6"/>
          <p:cNvSpPr>
            <a:spLocks noChangeArrowheads="1"/>
          </p:cNvSpPr>
          <p:nvPr/>
        </p:nvSpPr>
        <p:spPr bwMode="auto">
          <a:xfrm>
            <a:off x="827088" y="4797425"/>
            <a:ext cx="3097212" cy="701675"/>
          </a:xfrm>
          <a:prstGeom prst="rect">
            <a:avLst/>
          </a:prstGeom>
          <a:noFill/>
          <a:ln w="9525">
            <a:noFill/>
            <a:miter lim="800000"/>
            <a:headEnd/>
            <a:tailEnd/>
          </a:ln>
        </p:spPr>
        <p:txBody>
          <a:bodyPr anchor="ctr">
            <a:spAutoFit/>
          </a:bodyPr>
          <a:lstStyle/>
          <a:p>
            <a:r>
              <a:rPr lang="ru-RU" sz="2000" b="1">
                <a:latin typeface="Arial" charset="0"/>
              </a:rPr>
              <a:t>Повязка на коленный и локтевой суставы</a:t>
            </a:r>
            <a:r>
              <a:rPr lang="ru-RU">
                <a:latin typeface="Arial" charset="0"/>
              </a:rPr>
              <a:t> </a:t>
            </a:r>
          </a:p>
        </p:txBody>
      </p:sp>
      <p:sp>
        <p:nvSpPr>
          <p:cNvPr id="17414" name="Rectangle 7"/>
          <p:cNvSpPr>
            <a:spLocks noChangeArrowheads="1"/>
          </p:cNvSpPr>
          <p:nvPr/>
        </p:nvSpPr>
        <p:spPr bwMode="auto">
          <a:xfrm>
            <a:off x="5795963" y="4724400"/>
            <a:ext cx="2952750" cy="1006475"/>
          </a:xfrm>
          <a:prstGeom prst="rect">
            <a:avLst/>
          </a:prstGeom>
          <a:noFill/>
          <a:ln w="9525">
            <a:noFill/>
            <a:miter lim="800000"/>
            <a:headEnd/>
            <a:tailEnd/>
          </a:ln>
        </p:spPr>
        <p:txBody>
          <a:bodyPr anchor="ctr">
            <a:spAutoFit/>
          </a:bodyPr>
          <a:lstStyle/>
          <a:p>
            <a:r>
              <a:rPr lang="ru-RU" sz="2000" b="1">
                <a:latin typeface="Arial" charset="0"/>
              </a:rPr>
              <a:t>Косыночная повязка на голеностопный сустав и пятку</a:t>
            </a:r>
            <a:r>
              <a:rPr lang="ru-RU" sz="2000">
                <a:latin typeface="Arial" charset="0"/>
              </a:rPr>
              <a:t> </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2"/>
          <p:cNvSpPr>
            <a:spLocks noGrp="1" noRot="1" noChangeArrowheads="1"/>
          </p:cNvSpPr>
          <p:nvPr>
            <p:ph type="title"/>
          </p:nvPr>
        </p:nvSpPr>
        <p:spPr/>
        <p:txBody>
          <a:bodyPr/>
          <a:lstStyle/>
          <a:p>
            <a:pPr eaLnBrk="1" hangingPunct="1">
              <a:defRPr/>
            </a:pPr>
            <a:r>
              <a:rPr lang="ru-RU" sz="4000" b="1" smtClean="0"/>
              <a:t>Дальнейшие действия:</a:t>
            </a:r>
            <a:r>
              <a:rPr lang="ru-RU" sz="4000" smtClean="0"/>
              <a:t> </a:t>
            </a:r>
            <a:br>
              <a:rPr lang="ru-RU" sz="4000" smtClean="0"/>
            </a:br>
            <a:endParaRPr lang="ru-RU" sz="4000" smtClean="0"/>
          </a:p>
        </p:txBody>
      </p:sp>
      <p:sp>
        <p:nvSpPr>
          <p:cNvPr id="12291" name="Rectangle 3"/>
          <p:cNvSpPr>
            <a:spLocks noGrp="1" noRot="1" noChangeArrowheads="1"/>
          </p:cNvSpPr>
          <p:nvPr>
            <p:ph type="body" idx="1"/>
          </p:nvPr>
        </p:nvSpPr>
        <p:spPr>
          <a:xfrm>
            <a:off x="250825" y="1484313"/>
            <a:ext cx="8713788" cy="3889375"/>
          </a:xfrm>
        </p:spPr>
        <p:txBody>
          <a:bodyPr/>
          <a:lstStyle/>
          <a:p>
            <a:pPr eaLnBrk="1" hangingPunct="1">
              <a:defRPr/>
            </a:pPr>
            <a:r>
              <a:rPr lang="ru-RU" smtClean="0"/>
              <a:t>При тяжелых ранениях вызовите скорую медицинскую помощь для госпитализации пострадавшего в хирургический или травматологический стационар. </a:t>
            </a:r>
          </a:p>
          <a:p>
            <a:pPr eaLnBrk="1" hangingPunct="1">
              <a:defRPr/>
            </a:pPr>
            <a:r>
              <a:rPr lang="ru-RU" smtClean="0"/>
              <a:t>При мелких ранениях обратитесь в травматологический пункт или в поликлинику к хирургу. </a:t>
            </a:r>
          </a:p>
        </p:txBody>
      </p:sp>
      <p:pic>
        <p:nvPicPr>
          <p:cNvPr id="18436" name="Picture 4" descr="untitled44"/>
          <p:cNvPicPr>
            <a:picLocks noChangeAspect="1" noChangeArrowheads="1"/>
          </p:cNvPicPr>
          <p:nvPr/>
        </p:nvPicPr>
        <p:blipFill>
          <a:blip r:embed="rId2" cstate="print"/>
          <a:srcRect/>
          <a:stretch>
            <a:fillRect/>
          </a:stretch>
        </p:blipFill>
        <p:spPr bwMode="auto">
          <a:xfrm>
            <a:off x="6156325" y="4627563"/>
            <a:ext cx="2700338" cy="20701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grpId="0" nodeType="afterEffect">
                                  <p:stCondLst>
                                    <p:cond delay="0"/>
                                  </p:stCondLst>
                                  <p:iterate type="lt">
                                    <p:tmPct val="4000"/>
                                  </p:iterate>
                                  <p:childTnLst>
                                    <p:set>
                                      <p:cBhvr override="childStyle">
                                        <p:cTn id="6" dur="500" fill="hold"/>
                                        <p:tgtEl>
                                          <p:spTgt spid="12290"/>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a:xfrm>
            <a:off x="457200" y="404813"/>
            <a:ext cx="8686800" cy="1785937"/>
          </a:xfrm>
        </p:spPr>
        <p:txBody>
          <a:bodyPr/>
          <a:lstStyle/>
          <a:p>
            <a:pPr eaLnBrk="1" hangingPunct="1">
              <a:defRPr/>
            </a:pPr>
            <a:r>
              <a:rPr lang="ru-RU" sz="4300" b="1" smtClean="0"/>
              <a:t>Для остановки кровотечения необходимо</a:t>
            </a:r>
            <a:r>
              <a:rPr lang="ru-RU" sz="4300" smtClean="0"/>
              <a:t>:</a:t>
            </a:r>
            <a:r>
              <a:rPr lang="ru-RU" sz="4000" smtClean="0"/>
              <a:t/>
            </a:r>
            <a:br>
              <a:rPr lang="ru-RU" sz="4000" smtClean="0"/>
            </a:br>
            <a:endParaRPr lang="ru-RU" sz="4000" smtClean="0"/>
          </a:p>
        </p:txBody>
      </p:sp>
      <p:sp>
        <p:nvSpPr>
          <p:cNvPr id="22531" name="Rectangle 3"/>
          <p:cNvSpPr>
            <a:spLocks noGrp="1" noRot="1" noChangeArrowheads="1"/>
          </p:cNvSpPr>
          <p:nvPr>
            <p:ph type="body" idx="1"/>
          </p:nvPr>
        </p:nvSpPr>
        <p:spPr>
          <a:xfrm>
            <a:off x="468313" y="2332038"/>
            <a:ext cx="8229600" cy="4049712"/>
          </a:xfrm>
        </p:spPr>
        <p:txBody>
          <a:bodyPr/>
          <a:lstStyle/>
          <a:p>
            <a:pPr eaLnBrk="1" hangingPunct="1">
              <a:lnSpc>
                <a:spcPct val="80000"/>
              </a:lnSpc>
              <a:defRPr/>
            </a:pPr>
            <a:r>
              <a:rPr lang="ru-RU" sz="2000" smtClean="0"/>
              <a:t>а) поднять раненую конечность;</a:t>
            </a:r>
            <a:endParaRPr lang="en-US" sz="2000" smtClean="0"/>
          </a:p>
          <a:p>
            <a:pPr eaLnBrk="1" hangingPunct="1">
              <a:lnSpc>
                <a:spcPct val="80000"/>
              </a:lnSpc>
              <a:buFont typeface="Arial" charset="0"/>
              <a:buNone/>
              <a:defRPr/>
            </a:pPr>
            <a:endParaRPr lang="en-US" sz="2000" smtClean="0"/>
          </a:p>
          <a:p>
            <a:pPr eaLnBrk="1" hangingPunct="1">
              <a:lnSpc>
                <a:spcPct val="80000"/>
              </a:lnSpc>
              <a:defRPr/>
            </a:pPr>
            <a:r>
              <a:rPr lang="ru-RU" sz="2000" smtClean="0"/>
              <a:t>б) кровоточащую рану закрыть перевязочным материалом из пакета, сложенным в комочек, и придавить ее сверху, не касаясь .пальцами самой .раны, на 4-5 мин, не отпуская; если кровотечение остановится, то, не снимая перевязочного материала, поверх него наложить еще одну подушечку или кусок ваты и забинтовать (с некоторым давлением);</a:t>
            </a:r>
            <a:br>
              <a:rPr lang="ru-RU" sz="2000" smtClean="0"/>
            </a:br>
            <a:endParaRPr lang="en-US" sz="2000" smtClean="0"/>
          </a:p>
          <a:p>
            <a:pPr eaLnBrk="1" hangingPunct="1">
              <a:lnSpc>
                <a:spcPct val="80000"/>
              </a:lnSpc>
              <a:defRPr/>
            </a:pPr>
            <a:r>
              <a:rPr lang="ru-RU" sz="2000" smtClean="0"/>
              <a:t>в) при сильном кровотечении, если оно не останавливается повязкой, применить сдавливание кровеносных сосудов, питающих кровью раненую область, при помощи сгибания конечности в суставах, а также пальцами, жгутом или закруткой.</a:t>
            </a:r>
            <a:br>
              <a:rPr lang="ru-RU" sz="2000" smtClean="0"/>
            </a:br>
            <a:r>
              <a:rPr lang="ru-RU" sz="2000" smtClean="0"/>
              <a:t/>
            </a:r>
            <a:br>
              <a:rPr lang="ru-RU" sz="2000" smtClean="0"/>
            </a:br>
            <a:endParaRPr lang="ru-RU" sz="20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grpId="0" nodeType="afterEffect">
                                  <p:stCondLst>
                                    <p:cond delay="0"/>
                                  </p:stCondLst>
                                  <p:iterate type="lt">
                                    <p:tmPct val="4000"/>
                                  </p:iterate>
                                  <p:childTnLst>
                                    <p:set>
                                      <p:cBhvr override="childStyle">
                                        <p:cTn id="6" dur="500" fill="hold"/>
                                        <p:tgtEl>
                                          <p:spTgt spid="22530"/>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a:xfrm>
            <a:off x="179388" y="476250"/>
            <a:ext cx="8540750" cy="1143000"/>
          </a:xfrm>
        </p:spPr>
        <p:txBody>
          <a:bodyPr/>
          <a:lstStyle/>
          <a:p>
            <a:pPr eaLnBrk="1" hangingPunct="1">
              <a:defRPr/>
            </a:pPr>
            <a:r>
              <a:rPr lang="ru-RU" sz="4800" b="1" smtClean="0"/>
              <a:t> Надо всегда</a:t>
            </a:r>
            <a:r>
              <a:rPr lang="ru-RU" sz="4800" smtClean="0"/>
              <a:t> </a:t>
            </a:r>
            <a:r>
              <a:rPr lang="ru-RU" sz="4800" b="1" smtClean="0"/>
              <a:t>помнить</a:t>
            </a:r>
            <a:r>
              <a:rPr lang="ru-RU" sz="4800" smtClean="0"/>
              <a:t>:</a:t>
            </a:r>
            <a:br>
              <a:rPr lang="ru-RU" sz="4800" smtClean="0"/>
            </a:br>
            <a:endParaRPr lang="ru-RU" sz="4800" smtClean="0"/>
          </a:p>
        </p:txBody>
      </p:sp>
      <p:sp>
        <p:nvSpPr>
          <p:cNvPr id="21507" name="Rectangle 3"/>
          <p:cNvSpPr>
            <a:spLocks noGrp="1" noRot="1" noChangeArrowheads="1"/>
          </p:cNvSpPr>
          <p:nvPr>
            <p:ph type="body" idx="1"/>
          </p:nvPr>
        </p:nvSpPr>
        <p:spPr>
          <a:xfrm>
            <a:off x="179388" y="1789113"/>
            <a:ext cx="8229600" cy="5068887"/>
          </a:xfrm>
        </p:spPr>
        <p:txBody>
          <a:bodyPr/>
          <a:lstStyle/>
          <a:p>
            <a:pPr eaLnBrk="1" hangingPunct="1">
              <a:lnSpc>
                <a:spcPct val="80000"/>
              </a:lnSpc>
              <a:defRPr/>
            </a:pPr>
            <a:r>
              <a:rPr lang="ru-RU" sz="1800" smtClean="0"/>
              <a:t>   а) нельзя промывать рану водой или даже лекарственными веществами, засыпать ее порошком, покрывать мазями, т.к. все это препятствует заживлению, занося грязь с поверхности кожи в рану и вызывая этим после-дующее ее нагноение;</a:t>
            </a:r>
            <a:br>
              <a:rPr lang="ru-RU" sz="1800" smtClean="0"/>
            </a:br>
            <a:r>
              <a:rPr lang="ru-RU" sz="1800" smtClean="0"/>
              <a:t>   б) нельзя стирать с раны песок, землю, так как при этом можно втереть грязь глубже и вызвать заражение раны. Очистить рану как следует может только врач;</a:t>
            </a:r>
            <a:br>
              <a:rPr lang="ru-RU" sz="1800" smtClean="0"/>
            </a:br>
            <a:r>
              <a:rPr lang="ru-RU" sz="1800" smtClean="0"/>
              <a:t>   в) нельзя удалять сгустки крови из раны, чтобы не вызвать сильное кровотечение;</a:t>
            </a:r>
            <a:br>
              <a:rPr lang="ru-RU" sz="1800" smtClean="0"/>
            </a:br>
            <a:r>
              <a:rPr lang="ru-RU" sz="1800" smtClean="0"/>
              <a:t>   г) нельзя заматывать рану изоляционной лентой, накладывать на рану паутину (в последней нередко имеются микробы столбняка).</a:t>
            </a:r>
            <a:br>
              <a:rPr lang="ru-RU" sz="1800" smtClean="0"/>
            </a:br>
            <a:r>
              <a:rPr lang="ru-RU" sz="1800" smtClean="0"/>
              <a:t> Нужно  вскрыть имеющийся индивидуальный пакет, наложить стерильный перевязочный материал на рану и завязать ее бинтом. Если индивидуального пакета не окажется, то можно взять для перевязки чистый носовой платок или чистую полотняную тряпку.</a:t>
            </a:r>
            <a:br>
              <a:rPr lang="ru-RU" sz="1800" smtClean="0"/>
            </a:br>
            <a:r>
              <a:rPr lang="ru-RU" sz="1800" smtClean="0"/>
              <a:t>На то место тряпки, которое ляжет непосредственно на рану, желательно накапать несколько капель настойки йода, чтобы получить пятно размером больше раны, затем наложить тряпку на рану. Особенно важно применять настойку йода при загрязненных ранах.</a:t>
            </a:r>
            <a:br>
              <a:rPr lang="ru-RU" sz="1800" smtClean="0"/>
            </a:br>
            <a:r>
              <a:rPr lang="ru-RU" sz="1200" smtClean="0"/>
              <a:t/>
            </a:r>
            <a:br>
              <a:rPr lang="ru-RU" sz="1200" smtClean="0"/>
            </a:br>
            <a:endParaRPr lang="ru-RU" sz="12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grpId="0" nodeType="afterEffect">
                                  <p:stCondLst>
                                    <p:cond delay="0"/>
                                  </p:stCondLst>
                                  <p:iterate type="lt">
                                    <p:tmPct val="4000"/>
                                  </p:iterate>
                                  <p:childTnLst>
                                    <p:set>
                                      <p:cBhvr override="childStyle">
                                        <p:cTn id="6" dur="500" fill="hold"/>
                                        <p:tgtEl>
                                          <p:spTgt spid="21506"/>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58723" name="Rectangle 3"/>
          <p:cNvSpPr>
            <a:spLocks noGrp="1" noRot="1" noChangeArrowheads="1"/>
          </p:cNvSpPr>
          <p:nvPr>
            <p:ph type="body" idx="1"/>
          </p:nvPr>
        </p:nvSpPr>
        <p:spPr/>
        <p:txBody>
          <a:bodyPr/>
          <a:lstStyle/>
          <a:p>
            <a:pPr marL="609600" indent="-609600" algn="ctr" eaLnBrk="1" hangingPunct="1">
              <a:buFont typeface="Arial" charset="0"/>
              <a:buNone/>
              <a:defRPr/>
            </a:pPr>
            <a:endParaRPr lang="ru-RU" smtClean="0">
              <a:effectLst>
                <a:outerShdw blurRad="38100" dist="38100" dir="2700000" algn="tl">
                  <a:srgbClr val="000000"/>
                </a:outerShdw>
              </a:effectLst>
            </a:endParaRPr>
          </a:p>
          <a:p>
            <a:pPr marL="609600" indent="-609600" algn="ctr" eaLnBrk="1" hangingPunct="1">
              <a:buFont typeface="Arial" charset="0"/>
              <a:buNone/>
              <a:defRPr/>
            </a:pPr>
            <a:r>
              <a:rPr lang="ru-RU" sz="7200" b="1" smtClean="0">
                <a:solidFill>
                  <a:srgbClr val="FF3F3F"/>
                </a:solidFill>
                <a:effectLst>
                  <a:outerShdw blurRad="38100" dist="38100" dir="2700000" algn="tl">
                    <a:srgbClr val="000000"/>
                  </a:outerShdw>
                </a:effectLst>
              </a:rPr>
              <a:t>конец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nodeType="afterEffect">
                                  <p:stCondLst>
                                    <p:cond delay="0"/>
                                  </p:stCondLst>
                                  <p:iterate type="lt">
                                    <p:tmPct val="50000"/>
                                  </p:iterate>
                                  <p:childTnLst>
                                    <p:set>
                                      <p:cBhvr>
                                        <p:cTn id="6" dur="1" fill="hold">
                                          <p:stCondLst>
                                            <p:cond delay="0"/>
                                          </p:stCondLst>
                                        </p:cTn>
                                        <p:tgtEl>
                                          <p:spTgt spid="158723">
                                            <p:txEl>
                                              <p:pRg st="1" end="1"/>
                                            </p:txEl>
                                          </p:spTgt>
                                        </p:tgtEl>
                                        <p:attrNameLst>
                                          <p:attrName>style.visibility</p:attrName>
                                        </p:attrNameLst>
                                      </p:cBhvr>
                                      <p:to>
                                        <p:strVal val="visible"/>
                                      </p:to>
                                    </p:set>
                                    <p:set>
                                      <p:cBhvr>
                                        <p:cTn id="7" dur="455" fill="hold">
                                          <p:stCondLst>
                                            <p:cond delay="0"/>
                                          </p:stCondLst>
                                        </p:cTn>
                                        <p:tgtEl>
                                          <p:spTgt spid="158723">
                                            <p:txEl>
                                              <p:pRg st="1" end="1"/>
                                            </p:txEl>
                                          </p:spTgt>
                                        </p:tgtEl>
                                        <p:attrNameLst>
                                          <p:attrName>style.rotation</p:attrName>
                                        </p:attrNameLst>
                                      </p:cBhvr>
                                      <p:to>
                                        <p:strVal val="-45.0"/>
                                      </p:to>
                                    </p:set>
                                    <p:anim calcmode="lin" valueType="num">
                                      <p:cBhvr>
                                        <p:cTn id="8" dur="455" fill="hold">
                                          <p:stCondLst>
                                            <p:cond delay="455"/>
                                          </p:stCondLst>
                                        </p:cTn>
                                        <p:tgtEl>
                                          <p:spTgt spid="15872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158723">
                                            <p:txEl>
                                              <p:pRg st="1" end="1"/>
                                            </p:txEl>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15872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15872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Grp="1" noRot="1" noChangeArrowheads="1"/>
          </p:cNvSpPr>
          <p:nvPr>
            <p:ph type="title"/>
          </p:nvPr>
        </p:nvSpPr>
        <p:spPr/>
        <p:txBody>
          <a:bodyPr/>
          <a:lstStyle/>
          <a:p>
            <a:pPr eaLnBrk="1" hangingPunct="1">
              <a:defRPr/>
            </a:pPr>
            <a:r>
              <a:rPr lang="ru-RU" smtClean="0"/>
              <a:t>Общие сведения:</a:t>
            </a:r>
          </a:p>
        </p:txBody>
      </p:sp>
      <p:sp>
        <p:nvSpPr>
          <p:cNvPr id="3075" name="Rectangle 3"/>
          <p:cNvSpPr>
            <a:spLocks noGrp="1" noRot="1" noChangeArrowheads="1"/>
          </p:cNvSpPr>
          <p:nvPr>
            <p:ph type="body" idx="1"/>
          </p:nvPr>
        </p:nvSpPr>
        <p:spPr>
          <a:xfrm>
            <a:off x="250825" y="1268413"/>
            <a:ext cx="8893175" cy="1944687"/>
          </a:xfrm>
        </p:spPr>
        <p:txBody>
          <a:bodyPr/>
          <a:lstStyle/>
          <a:p>
            <a:pPr eaLnBrk="1" hangingPunct="1">
              <a:defRPr/>
            </a:pPr>
            <a:r>
              <a:rPr lang="ru-RU" b="1" u="sng" smtClean="0"/>
              <a:t>Раны</a:t>
            </a:r>
            <a:r>
              <a:rPr lang="ru-RU" smtClean="0"/>
              <a:t> - это повреждения мягких тканей, при которых нарушается целостность кожных покровов. </a:t>
            </a:r>
          </a:p>
          <a:p>
            <a:pPr eaLnBrk="1" hangingPunct="1">
              <a:defRPr/>
            </a:pPr>
            <a:endParaRPr lang="ru-RU" smtClean="0"/>
          </a:p>
        </p:txBody>
      </p:sp>
      <p:pic>
        <p:nvPicPr>
          <p:cNvPr id="4100" name="Picture 6" descr="untitled24234"/>
          <p:cNvPicPr>
            <a:picLocks noChangeAspect="1" noChangeArrowheads="1"/>
          </p:cNvPicPr>
          <p:nvPr/>
        </p:nvPicPr>
        <p:blipFill>
          <a:blip r:embed="rId2" cstate="print"/>
          <a:srcRect/>
          <a:stretch>
            <a:fillRect/>
          </a:stretch>
        </p:blipFill>
        <p:spPr bwMode="auto">
          <a:xfrm>
            <a:off x="6084888" y="2349500"/>
            <a:ext cx="2900362" cy="4346575"/>
          </a:xfrm>
          <a:prstGeom prst="rect">
            <a:avLst/>
          </a:prstGeom>
          <a:noFill/>
          <a:ln w="9525">
            <a:noFill/>
            <a:miter lim="800000"/>
            <a:headEnd/>
            <a:tailEnd/>
          </a:ln>
        </p:spPr>
      </p:pic>
      <p:sp>
        <p:nvSpPr>
          <p:cNvPr id="3079" name="Rectangle 7"/>
          <p:cNvSpPr>
            <a:spLocks noChangeArrowheads="1"/>
          </p:cNvSpPr>
          <p:nvPr/>
        </p:nvSpPr>
        <p:spPr bwMode="auto">
          <a:xfrm>
            <a:off x="539750" y="3573463"/>
            <a:ext cx="5111750" cy="2528887"/>
          </a:xfrm>
          <a:prstGeom prst="rect">
            <a:avLst/>
          </a:prstGeom>
          <a:noFill/>
          <a:ln w="9525">
            <a:noFill/>
            <a:miter lim="800000"/>
            <a:headEnd/>
            <a:tailEnd/>
          </a:ln>
        </p:spPr>
        <p:txBody>
          <a:bodyPr>
            <a:spAutoFit/>
          </a:bodyPr>
          <a:lstStyle/>
          <a:p>
            <a:r>
              <a:rPr lang="ru-RU" sz="3200">
                <a:latin typeface="Arial" charset="0"/>
              </a:rPr>
              <a:t>При глубоких ранах травмируются подкожная клетчатка, мышцы, нервные стволы и кровеносные сосуды.</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3074"/>
                                        </p:tgtEl>
                                      </p:cBhvr>
                                    </p:animEffect>
                                    <p:animScale>
                                      <p:cBhvr>
                                        <p:cTn id="7" dur="250" autoRev="1" fill="hold"/>
                                        <p:tgtEl>
                                          <p:spTgt spid="3074"/>
                                        </p:tgtEl>
                                      </p:cBhvr>
                                      <p:by x="105000" y="105000"/>
                                    </p:animScale>
                                  </p:childTnLst>
                                </p:cTn>
                              </p:par>
                              <p:par>
                                <p:cTn id="8" presetID="34" presetClass="emph" presetSubtype="0" fill="hold" nodeType="withEffect">
                                  <p:stCondLst>
                                    <p:cond delay="0"/>
                                  </p:stCondLst>
                                  <p:iterate type="lt">
                                    <p:tmPct val="10000"/>
                                  </p:iterate>
                                  <p:childTnLst>
                                    <p:animMotion origin="layout" path="M 0.0 0.0 L 0.0 -0.07213" pathEditMode="relative" ptsTypes="">
                                      <p:cBhvr>
                                        <p:cTn id="9" dur="250" accel="50000" decel="50000" autoRev="1" fill="hold">
                                          <p:stCondLst>
                                            <p:cond delay="0"/>
                                          </p:stCondLst>
                                        </p:cTn>
                                        <p:tgtEl>
                                          <p:spTgt spid="3075">
                                            <p:txEl>
                                              <p:pRg st="0" end="0"/>
                                            </p:txEl>
                                          </p:spTgt>
                                        </p:tgtEl>
                                        <p:attrNameLst>
                                          <p:attrName>ppt_x</p:attrName>
                                          <p:attrName>ppt_y</p:attrName>
                                        </p:attrNameLst>
                                      </p:cBhvr>
                                    </p:animMotion>
                                    <p:animRot by="1500000">
                                      <p:cBhvr>
                                        <p:cTn id="10" dur="125" fill="hold">
                                          <p:stCondLst>
                                            <p:cond delay="0"/>
                                          </p:stCondLst>
                                        </p:cTn>
                                        <p:tgtEl>
                                          <p:spTgt spid="3075">
                                            <p:txEl>
                                              <p:pRg st="0" end="0"/>
                                            </p:txEl>
                                          </p:spTgt>
                                        </p:tgtEl>
                                        <p:attrNameLst>
                                          <p:attrName>r</p:attrName>
                                        </p:attrNameLst>
                                      </p:cBhvr>
                                    </p:animRot>
                                    <p:animRot by="-1500000">
                                      <p:cBhvr>
                                        <p:cTn id="11" dur="125" fill="hold">
                                          <p:stCondLst>
                                            <p:cond delay="125"/>
                                          </p:stCondLst>
                                        </p:cTn>
                                        <p:tgtEl>
                                          <p:spTgt spid="3075">
                                            <p:txEl>
                                              <p:pRg st="0" end="0"/>
                                            </p:txEl>
                                          </p:spTgt>
                                        </p:tgtEl>
                                        <p:attrNameLst>
                                          <p:attrName>r</p:attrName>
                                        </p:attrNameLst>
                                      </p:cBhvr>
                                    </p:animRot>
                                    <p:animRot by="-1500000">
                                      <p:cBhvr>
                                        <p:cTn id="12" dur="125" fill="hold">
                                          <p:stCondLst>
                                            <p:cond delay="250"/>
                                          </p:stCondLst>
                                        </p:cTn>
                                        <p:tgtEl>
                                          <p:spTgt spid="3075">
                                            <p:txEl>
                                              <p:pRg st="0" end="0"/>
                                            </p:txEl>
                                          </p:spTgt>
                                        </p:tgtEl>
                                        <p:attrNameLst>
                                          <p:attrName>r</p:attrName>
                                        </p:attrNameLst>
                                      </p:cBhvr>
                                    </p:animRot>
                                    <p:animRot by="1500000">
                                      <p:cBhvr>
                                        <p:cTn id="13" dur="125" fill="hold">
                                          <p:stCondLst>
                                            <p:cond delay="375"/>
                                          </p:stCondLst>
                                        </p:cTn>
                                        <p:tgtEl>
                                          <p:spTgt spid="3075">
                                            <p:txEl>
                                              <p:pRg st="0" end="0"/>
                                            </p:txEl>
                                          </p:spTgt>
                                        </p:tgtEl>
                                        <p:attrNameLst>
                                          <p:attrName>r</p:attrName>
                                        </p:attrNameLst>
                                      </p:cBhvr>
                                    </p:animRot>
                                  </p:childTnLst>
                                </p:cTn>
                              </p:par>
                            </p:childTnLst>
                          </p:cTn>
                        </p:par>
                        <p:par>
                          <p:cTn id="14" fill="hold">
                            <p:stCondLst>
                              <p:cond delay="4350"/>
                            </p:stCondLst>
                            <p:childTnLst>
                              <p:par>
                                <p:cTn id="15" presetID="24" presetClass="emph" presetSubtype="0" fill="hold" nodeType="afterEffect">
                                  <p:stCondLst>
                                    <p:cond delay="0"/>
                                  </p:stCondLst>
                                  <p:childTnLst>
                                    <p:animClr clrSpc="hsl" dir="cw">
                                      <p:cBhvr override="childStyle">
                                        <p:cTn id="16" dur="500" fill="hold"/>
                                        <p:tgtEl>
                                          <p:spTgt spid="3079">
                                            <p:txEl>
                                              <p:pRg st="0" end="0"/>
                                            </p:txEl>
                                          </p:spTgt>
                                        </p:tgtEl>
                                        <p:attrNameLst>
                                          <p:attrName>style.color</p:attrName>
                                        </p:attrNameLst>
                                      </p:cBhvr>
                                      <p:by>
                                        <p:hsl h="0" s="-12549" l="-25098"/>
                                      </p:by>
                                    </p:animClr>
                                    <p:animClr clrSpc="hsl" dir="cw">
                                      <p:cBhvr>
                                        <p:cTn id="17" dur="500" fill="hold"/>
                                        <p:tgtEl>
                                          <p:spTgt spid="3079">
                                            <p:txEl>
                                              <p:pRg st="0" end="0"/>
                                            </p:txEl>
                                          </p:spTgt>
                                        </p:tgtEl>
                                        <p:attrNameLst>
                                          <p:attrName>fillcolor</p:attrName>
                                        </p:attrNameLst>
                                      </p:cBhvr>
                                      <p:by>
                                        <p:hsl h="0" s="-12549" l="-25098"/>
                                      </p:by>
                                    </p:animClr>
                                    <p:animClr clrSpc="hsl" dir="cw">
                                      <p:cBhvr>
                                        <p:cTn id="18" dur="500" fill="hold"/>
                                        <p:tgtEl>
                                          <p:spTgt spid="3079">
                                            <p:txEl>
                                              <p:pRg st="0" end="0"/>
                                            </p:txEl>
                                          </p:spTgt>
                                        </p:tgtEl>
                                        <p:attrNameLst>
                                          <p:attrName>stroke.color</p:attrName>
                                        </p:attrNameLst>
                                      </p:cBhvr>
                                      <p:by>
                                        <p:hsl h="0" s="-12549" l="-25098"/>
                                      </p:by>
                                    </p:animClr>
                                    <p:set>
                                      <p:cBhvr>
                                        <p:cTn id="19" dur="500" fill="hold"/>
                                        <p:tgtEl>
                                          <p:spTgt spid="3079">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p:txBody>
          <a:bodyPr/>
          <a:lstStyle/>
          <a:p>
            <a:pPr eaLnBrk="1" hangingPunct="1">
              <a:defRPr/>
            </a:pPr>
            <a:r>
              <a:rPr lang="ru-RU" b="1" smtClean="0"/>
              <a:t>Виды ран:</a:t>
            </a:r>
          </a:p>
        </p:txBody>
      </p:sp>
      <p:sp>
        <p:nvSpPr>
          <p:cNvPr id="4099" name="Rectangle 3"/>
          <p:cNvSpPr>
            <a:spLocks noGrp="1" noRot="1" noChangeArrowheads="1"/>
          </p:cNvSpPr>
          <p:nvPr>
            <p:ph type="body" idx="1"/>
          </p:nvPr>
        </p:nvSpPr>
        <p:spPr>
          <a:xfrm>
            <a:off x="468313" y="1700213"/>
            <a:ext cx="8507412" cy="4525962"/>
          </a:xfrm>
        </p:spPr>
        <p:txBody>
          <a:bodyPr/>
          <a:lstStyle/>
          <a:p>
            <a:pPr eaLnBrk="1" hangingPunct="1">
              <a:lnSpc>
                <a:spcPct val="90000"/>
              </a:lnSpc>
              <a:defRPr/>
            </a:pPr>
            <a:r>
              <a:rPr lang="ru-RU" sz="2700" b="1" u="sng" smtClean="0"/>
              <a:t>Резаные раны</a:t>
            </a:r>
            <a:r>
              <a:rPr lang="ru-RU" sz="2700" smtClean="0"/>
              <a:t> - наносятся острыми предметами (режущими орудиями, осколками стекла и т. п.). </a:t>
            </a:r>
          </a:p>
          <a:p>
            <a:pPr eaLnBrk="1" hangingPunct="1">
              <a:lnSpc>
                <a:spcPct val="90000"/>
              </a:lnSpc>
              <a:defRPr/>
            </a:pPr>
            <a:r>
              <a:rPr lang="ru-RU" sz="2700" b="1" u="sng" smtClean="0"/>
              <a:t>Рубленые раны</a:t>
            </a:r>
            <a:r>
              <a:rPr lang="ru-RU" sz="2700" smtClean="0"/>
              <a:t> - наносятся рубящими предметами (топором, тяжелым рубящим орудием– саблей, тесаком и т. п.).</a:t>
            </a:r>
          </a:p>
          <a:p>
            <a:pPr eaLnBrk="1" hangingPunct="1">
              <a:lnSpc>
                <a:spcPct val="90000"/>
              </a:lnSpc>
              <a:defRPr/>
            </a:pPr>
            <a:r>
              <a:rPr lang="ru-RU" sz="2700" b="1" u="sng" smtClean="0"/>
              <a:t>Колотые раны</a:t>
            </a:r>
            <a:r>
              <a:rPr lang="ru-RU" sz="2700" smtClean="0"/>
              <a:t> - наносятся всевозможными колющими орудиями (рапирой, вилами, шилом и т. п.)</a:t>
            </a:r>
          </a:p>
          <a:p>
            <a:pPr eaLnBrk="1" hangingPunct="1">
              <a:lnSpc>
                <a:spcPct val="90000"/>
              </a:lnSpc>
              <a:defRPr/>
            </a:pPr>
            <a:r>
              <a:rPr lang="ru-RU" sz="2700" b="1" u="sng" smtClean="0"/>
              <a:t>Огнестрельные раны</a:t>
            </a:r>
            <a:r>
              <a:rPr lang="ru-RU" sz="2700" smtClean="0"/>
              <a:t> – наносятся</a:t>
            </a:r>
          </a:p>
          <a:p>
            <a:pPr eaLnBrk="1" hangingPunct="1">
              <a:lnSpc>
                <a:spcPct val="90000"/>
              </a:lnSpc>
              <a:buFont typeface="Arial" charset="0"/>
              <a:buNone/>
              <a:defRPr/>
            </a:pPr>
            <a:r>
              <a:rPr lang="ru-RU" sz="2700" smtClean="0"/>
              <a:t>    пулей из огнестрельного оружия. </a:t>
            </a:r>
          </a:p>
          <a:p>
            <a:pPr eaLnBrk="1" hangingPunct="1">
              <a:lnSpc>
                <a:spcPct val="90000"/>
              </a:lnSpc>
              <a:defRPr/>
            </a:pPr>
            <a:endParaRPr lang="ru-RU" sz="2700" smtClean="0"/>
          </a:p>
          <a:p>
            <a:pPr eaLnBrk="1" hangingPunct="1">
              <a:lnSpc>
                <a:spcPct val="90000"/>
              </a:lnSpc>
              <a:defRPr/>
            </a:pPr>
            <a:endParaRPr lang="ru-RU" sz="2700" smtClean="0"/>
          </a:p>
        </p:txBody>
      </p:sp>
      <p:pic>
        <p:nvPicPr>
          <p:cNvPr id="5124" name="Picture 6" descr="9432351"/>
          <p:cNvPicPr>
            <a:picLocks noChangeAspect="1" noChangeArrowheads="1"/>
          </p:cNvPicPr>
          <p:nvPr/>
        </p:nvPicPr>
        <p:blipFill>
          <a:blip r:embed="rId2" cstate="print"/>
          <a:srcRect/>
          <a:stretch>
            <a:fillRect/>
          </a:stretch>
        </p:blipFill>
        <p:spPr bwMode="auto">
          <a:xfrm>
            <a:off x="7450138" y="4797425"/>
            <a:ext cx="1693862" cy="2060575"/>
          </a:xfrm>
          <a:prstGeom prst="rect">
            <a:avLst/>
          </a:prstGeom>
          <a:noFill/>
          <a:ln w="9525">
            <a:noFill/>
            <a:miter lim="800000"/>
            <a:headEnd/>
            <a:tailEnd/>
          </a:ln>
        </p:spPr>
      </p:pic>
      <p:pic>
        <p:nvPicPr>
          <p:cNvPr id="5125" name="Picture 7" descr="аа"/>
          <p:cNvPicPr>
            <a:picLocks noChangeAspect="1" noChangeArrowheads="1"/>
          </p:cNvPicPr>
          <p:nvPr/>
        </p:nvPicPr>
        <p:blipFill>
          <a:blip r:embed="rId3" cstate="print"/>
          <a:srcRect/>
          <a:stretch>
            <a:fillRect/>
          </a:stretch>
        </p:blipFill>
        <p:spPr bwMode="auto">
          <a:xfrm>
            <a:off x="0" y="0"/>
            <a:ext cx="1835150" cy="1631950"/>
          </a:xfrm>
          <a:prstGeom prst="rect">
            <a:avLst/>
          </a:prstGeom>
          <a:noFill/>
          <a:ln w="9525">
            <a:noFill/>
            <a:miter lim="800000"/>
            <a:headEnd/>
            <a:tailEnd/>
          </a:ln>
        </p:spPr>
      </p:pic>
      <p:pic>
        <p:nvPicPr>
          <p:cNvPr id="5126" name="Picture 8" descr="9820619"/>
          <p:cNvPicPr>
            <a:picLocks noChangeAspect="1" noChangeArrowheads="1"/>
          </p:cNvPicPr>
          <p:nvPr/>
        </p:nvPicPr>
        <p:blipFill>
          <a:blip r:embed="rId4" cstate="print"/>
          <a:srcRect/>
          <a:stretch>
            <a:fillRect/>
          </a:stretch>
        </p:blipFill>
        <p:spPr bwMode="auto">
          <a:xfrm>
            <a:off x="7308850" y="0"/>
            <a:ext cx="1835150" cy="17335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Rot="1" noChangeArrowheads="1"/>
          </p:cNvSpPr>
          <p:nvPr>
            <p:ph type="title"/>
          </p:nvPr>
        </p:nvSpPr>
        <p:spPr/>
        <p:txBody>
          <a:bodyPr/>
          <a:lstStyle/>
          <a:p>
            <a:pPr eaLnBrk="1" hangingPunct="1">
              <a:defRPr/>
            </a:pPr>
            <a:r>
              <a:rPr lang="ru-RU" smtClean="0"/>
              <a:t>а также…</a:t>
            </a:r>
          </a:p>
        </p:txBody>
      </p:sp>
      <p:sp>
        <p:nvSpPr>
          <p:cNvPr id="18435" name="Rectangle 3"/>
          <p:cNvSpPr>
            <a:spLocks noGrp="1" noRot="1" noChangeArrowheads="1"/>
          </p:cNvSpPr>
          <p:nvPr>
            <p:ph type="body" idx="1"/>
          </p:nvPr>
        </p:nvSpPr>
        <p:spPr>
          <a:xfrm>
            <a:off x="468313" y="1628775"/>
            <a:ext cx="8229600" cy="4525963"/>
          </a:xfrm>
        </p:spPr>
        <p:txBody>
          <a:bodyPr/>
          <a:lstStyle/>
          <a:p>
            <a:pPr eaLnBrk="1" hangingPunct="1">
              <a:defRPr/>
            </a:pPr>
            <a:r>
              <a:rPr lang="ru-RU" smtClean="0"/>
              <a:t>Ушибленные</a:t>
            </a:r>
          </a:p>
          <a:p>
            <a:pPr eaLnBrk="1" hangingPunct="1">
              <a:defRPr/>
            </a:pPr>
            <a:endParaRPr lang="ru-RU" smtClean="0"/>
          </a:p>
          <a:p>
            <a:pPr eaLnBrk="1" hangingPunct="1">
              <a:defRPr/>
            </a:pPr>
            <a:endParaRPr lang="ru-RU" smtClean="0"/>
          </a:p>
          <a:p>
            <a:pPr eaLnBrk="1" hangingPunct="1">
              <a:defRPr/>
            </a:pPr>
            <a:r>
              <a:rPr lang="ru-RU" smtClean="0"/>
              <a:t>Размозженные</a:t>
            </a:r>
          </a:p>
          <a:p>
            <a:pPr eaLnBrk="1" hangingPunct="1">
              <a:defRPr/>
            </a:pPr>
            <a:endParaRPr lang="ru-RU" smtClean="0"/>
          </a:p>
          <a:p>
            <a:pPr eaLnBrk="1" hangingPunct="1">
              <a:defRPr/>
            </a:pPr>
            <a:endParaRPr lang="ru-RU" smtClean="0"/>
          </a:p>
          <a:p>
            <a:pPr eaLnBrk="1" hangingPunct="1">
              <a:defRPr/>
            </a:pPr>
            <a:r>
              <a:rPr lang="ru-RU" smtClean="0"/>
              <a:t>укушенные </a:t>
            </a:r>
          </a:p>
        </p:txBody>
      </p:sp>
      <p:pic>
        <p:nvPicPr>
          <p:cNvPr id="6148" name="Picture 5" descr="untitled44"/>
          <p:cNvPicPr>
            <a:picLocks noChangeAspect="1" noChangeArrowheads="1"/>
          </p:cNvPicPr>
          <p:nvPr/>
        </p:nvPicPr>
        <p:blipFill>
          <a:blip r:embed="rId2" cstate="print"/>
          <a:srcRect/>
          <a:stretch>
            <a:fillRect/>
          </a:stretch>
        </p:blipFill>
        <p:spPr bwMode="auto">
          <a:xfrm>
            <a:off x="4572000" y="3357563"/>
            <a:ext cx="4286250" cy="32861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nodeType="after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18435">
                                            <p:txEl>
                                              <p:pRg st="0" end="0"/>
                                            </p:txEl>
                                          </p:spTgt>
                                        </p:tgtEl>
                                        <p:attrNameLst>
                                          <p:attrName>ppt_x</p:attrName>
                                          <p:attrName>ppt_y</p:attrName>
                                        </p:attrNameLst>
                                      </p:cBhvr>
                                    </p:animMotion>
                                    <p:animRot by="1500000">
                                      <p:cBhvr>
                                        <p:cTn id="7" dur="125" fill="hold">
                                          <p:stCondLst>
                                            <p:cond delay="0"/>
                                          </p:stCondLst>
                                        </p:cTn>
                                        <p:tgtEl>
                                          <p:spTgt spid="18435">
                                            <p:txEl>
                                              <p:pRg st="0" end="0"/>
                                            </p:txEl>
                                          </p:spTgt>
                                        </p:tgtEl>
                                        <p:attrNameLst>
                                          <p:attrName>r</p:attrName>
                                        </p:attrNameLst>
                                      </p:cBhvr>
                                    </p:animRot>
                                    <p:animRot by="-1500000">
                                      <p:cBhvr>
                                        <p:cTn id="8" dur="125" fill="hold">
                                          <p:stCondLst>
                                            <p:cond delay="125"/>
                                          </p:stCondLst>
                                        </p:cTn>
                                        <p:tgtEl>
                                          <p:spTgt spid="18435">
                                            <p:txEl>
                                              <p:pRg st="0" end="0"/>
                                            </p:txEl>
                                          </p:spTgt>
                                        </p:tgtEl>
                                        <p:attrNameLst>
                                          <p:attrName>r</p:attrName>
                                        </p:attrNameLst>
                                      </p:cBhvr>
                                    </p:animRot>
                                    <p:animRot by="-1500000">
                                      <p:cBhvr>
                                        <p:cTn id="9" dur="125" fill="hold">
                                          <p:stCondLst>
                                            <p:cond delay="250"/>
                                          </p:stCondLst>
                                        </p:cTn>
                                        <p:tgtEl>
                                          <p:spTgt spid="18435">
                                            <p:txEl>
                                              <p:pRg st="0" end="0"/>
                                            </p:txEl>
                                          </p:spTgt>
                                        </p:tgtEl>
                                        <p:attrNameLst>
                                          <p:attrName>r</p:attrName>
                                        </p:attrNameLst>
                                      </p:cBhvr>
                                    </p:animRot>
                                    <p:animRot by="1500000">
                                      <p:cBhvr>
                                        <p:cTn id="10" dur="125" fill="hold">
                                          <p:stCondLst>
                                            <p:cond delay="375"/>
                                          </p:stCondLst>
                                        </p:cTn>
                                        <p:tgtEl>
                                          <p:spTgt spid="18435">
                                            <p:txEl>
                                              <p:pRg st="0" end="0"/>
                                            </p:txEl>
                                          </p:spTgt>
                                        </p:tgtEl>
                                        <p:attrNameLst>
                                          <p:attrName>r</p:attrName>
                                        </p:attrNameLst>
                                      </p:cBhvr>
                                    </p:animRot>
                                  </p:childTnLst>
                                </p:cTn>
                              </p:par>
                            </p:childTnLst>
                          </p:cTn>
                        </p:par>
                        <p:par>
                          <p:cTn id="11" fill="hold">
                            <p:stCondLst>
                              <p:cond delay="950"/>
                            </p:stCondLst>
                            <p:childTnLst>
                              <p:par>
                                <p:cTn id="12" presetID="34" presetClass="emph" presetSubtype="0" fill="hold" nodeType="afterEffect">
                                  <p:stCondLst>
                                    <p:cond delay="0"/>
                                  </p:stCondLst>
                                  <p:iterate type="lt">
                                    <p:tmPct val="10000"/>
                                  </p:iterate>
                                  <p:childTnLst>
                                    <p:animMotion origin="layout" path="M 0.0 0.0 L 0.0 -0.07213" pathEditMode="relative" ptsTypes="">
                                      <p:cBhvr>
                                        <p:cTn id="13" dur="250" accel="50000" decel="50000" autoRev="1" fill="hold">
                                          <p:stCondLst>
                                            <p:cond delay="0"/>
                                          </p:stCondLst>
                                        </p:cTn>
                                        <p:tgtEl>
                                          <p:spTgt spid="18435">
                                            <p:txEl>
                                              <p:pRg st="3" end="3"/>
                                            </p:txEl>
                                          </p:spTgt>
                                        </p:tgtEl>
                                        <p:attrNameLst>
                                          <p:attrName>ppt_x</p:attrName>
                                          <p:attrName>ppt_y</p:attrName>
                                        </p:attrNameLst>
                                      </p:cBhvr>
                                    </p:animMotion>
                                    <p:animRot by="1500000">
                                      <p:cBhvr>
                                        <p:cTn id="14" dur="125" fill="hold">
                                          <p:stCondLst>
                                            <p:cond delay="0"/>
                                          </p:stCondLst>
                                        </p:cTn>
                                        <p:tgtEl>
                                          <p:spTgt spid="18435">
                                            <p:txEl>
                                              <p:pRg st="3" end="3"/>
                                            </p:txEl>
                                          </p:spTgt>
                                        </p:tgtEl>
                                        <p:attrNameLst>
                                          <p:attrName>r</p:attrName>
                                        </p:attrNameLst>
                                      </p:cBhvr>
                                    </p:animRot>
                                    <p:animRot by="-1500000">
                                      <p:cBhvr>
                                        <p:cTn id="15" dur="125" fill="hold">
                                          <p:stCondLst>
                                            <p:cond delay="125"/>
                                          </p:stCondLst>
                                        </p:cTn>
                                        <p:tgtEl>
                                          <p:spTgt spid="18435">
                                            <p:txEl>
                                              <p:pRg st="3" end="3"/>
                                            </p:txEl>
                                          </p:spTgt>
                                        </p:tgtEl>
                                        <p:attrNameLst>
                                          <p:attrName>r</p:attrName>
                                        </p:attrNameLst>
                                      </p:cBhvr>
                                    </p:animRot>
                                    <p:animRot by="-1500000">
                                      <p:cBhvr>
                                        <p:cTn id="16" dur="125" fill="hold">
                                          <p:stCondLst>
                                            <p:cond delay="250"/>
                                          </p:stCondLst>
                                        </p:cTn>
                                        <p:tgtEl>
                                          <p:spTgt spid="18435">
                                            <p:txEl>
                                              <p:pRg st="3" end="3"/>
                                            </p:txEl>
                                          </p:spTgt>
                                        </p:tgtEl>
                                        <p:attrNameLst>
                                          <p:attrName>r</p:attrName>
                                        </p:attrNameLst>
                                      </p:cBhvr>
                                    </p:animRot>
                                    <p:animRot by="1500000">
                                      <p:cBhvr>
                                        <p:cTn id="17" dur="125" fill="hold">
                                          <p:stCondLst>
                                            <p:cond delay="375"/>
                                          </p:stCondLst>
                                        </p:cTn>
                                        <p:tgtEl>
                                          <p:spTgt spid="18435">
                                            <p:txEl>
                                              <p:pRg st="3" end="3"/>
                                            </p:txEl>
                                          </p:spTgt>
                                        </p:tgtEl>
                                        <p:attrNameLst>
                                          <p:attrName>r</p:attrName>
                                        </p:attrNameLst>
                                      </p:cBhvr>
                                    </p:animRot>
                                  </p:childTnLst>
                                </p:cTn>
                              </p:par>
                            </p:childTnLst>
                          </p:cTn>
                        </p:par>
                        <p:par>
                          <p:cTn id="18" fill="hold">
                            <p:stCondLst>
                              <p:cond delay="2000"/>
                            </p:stCondLst>
                            <p:childTnLst>
                              <p:par>
                                <p:cTn id="19" presetID="34" presetClass="emph" presetSubtype="0" fill="hold" nodeType="afterEffect">
                                  <p:stCondLst>
                                    <p:cond delay="0"/>
                                  </p:stCondLst>
                                  <p:iterate type="lt">
                                    <p:tmPct val="10000"/>
                                  </p:iterate>
                                  <p:childTnLst>
                                    <p:animMotion origin="layout" path="M 0.0 0.0 L 0.0 -0.07213" pathEditMode="relative" ptsTypes="">
                                      <p:cBhvr>
                                        <p:cTn id="20" dur="250" accel="50000" decel="50000" autoRev="1" fill="hold">
                                          <p:stCondLst>
                                            <p:cond delay="0"/>
                                          </p:stCondLst>
                                        </p:cTn>
                                        <p:tgtEl>
                                          <p:spTgt spid="18435">
                                            <p:txEl>
                                              <p:pRg st="6" end="6"/>
                                            </p:txEl>
                                          </p:spTgt>
                                        </p:tgtEl>
                                        <p:attrNameLst>
                                          <p:attrName>ppt_x</p:attrName>
                                          <p:attrName>ppt_y</p:attrName>
                                        </p:attrNameLst>
                                      </p:cBhvr>
                                    </p:animMotion>
                                    <p:animRot by="1500000">
                                      <p:cBhvr>
                                        <p:cTn id="21" dur="125" fill="hold">
                                          <p:stCondLst>
                                            <p:cond delay="0"/>
                                          </p:stCondLst>
                                        </p:cTn>
                                        <p:tgtEl>
                                          <p:spTgt spid="18435">
                                            <p:txEl>
                                              <p:pRg st="6" end="6"/>
                                            </p:txEl>
                                          </p:spTgt>
                                        </p:tgtEl>
                                        <p:attrNameLst>
                                          <p:attrName>r</p:attrName>
                                        </p:attrNameLst>
                                      </p:cBhvr>
                                    </p:animRot>
                                    <p:animRot by="-1500000">
                                      <p:cBhvr>
                                        <p:cTn id="22" dur="125" fill="hold">
                                          <p:stCondLst>
                                            <p:cond delay="125"/>
                                          </p:stCondLst>
                                        </p:cTn>
                                        <p:tgtEl>
                                          <p:spTgt spid="18435">
                                            <p:txEl>
                                              <p:pRg st="6" end="6"/>
                                            </p:txEl>
                                          </p:spTgt>
                                        </p:tgtEl>
                                        <p:attrNameLst>
                                          <p:attrName>r</p:attrName>
                                        </p:attrNameLst>
                                      </p:cBhvr>
                                    </p:animRot>
                                    <p:animRot by="-1500000">
                                      <p:cBhvr>
                                        <p:cTn id="23" dur="125" fill="hold">
                                          <p:stCondLst>
                                            <p:cond delay="250"/>
                                          </p:stCondLst>
                                        </p:cTn>
                                        <p:tgtEl>
                                          <p:spTgt spid="18435">
                                            <p:txEl>
                                              <p:pRg st="6" end="6"/>
                                            </p:txEl>
                                          </p:spTgt>
                                        </p:tgtEl>
                                        <p:attrNameLst>
                                          <p:attrName>r</p:attrName>
                                        </p:attrNameLst>
                                      </p:cBhvr>
                                    </p:animRot>
                                    <p:animRot by="1500000">
                                      <p:cBhvr>
                                        <p:cTn id="24" dur="125" fill="hold">
                                          <p:stCondLst>
                                            <p:cond delay="375"/>
                                          </p:stCondLst>
                                        </p:cTn>
                                        <p:tgtEl>
                                          <p:spTgt spid="18435">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323850" y="274638"/>
            <a:ext cx="8362950" cy="1641475"/>
          </a:xfrm>
        </p:spPr>
        <p:txBody>
          <a:bodyPr/>
          <a:lstStyle/>
          <a:p>
            <a:pPr eaLnBrk="1" hangingPunct="1">
              <a:defRPr/>
            </a:pPr>
            <a:r>
              <a:rPr lang="ru-RU" sz="4000" b="1" smtClean="0"/>
              <a:t>По внешнему виду раны бывают:</a:t>
            </a:r>
            <a:r>
              <a:rPr lang="ru-RU" sz="4000" smtClean="0"/>
              <a:t> </a:t>
            </a:r>
            <a:r>
              <a:rPr lang="ru-RU" sz="4000" b="1" smtClean="0"/>
              <a:t/>
            </a:r>
            <a:br>
              <a:rPr lang="ru-RU" sz="4000" b="1" smtClean="0"/>
            </a:br>
            <a:endParaRPr lang="ru-RU" sz="4000" b="1" smtClean="0"/>
          </a:p>
        </p:txBody>
      </p:sp>
      <p:sp>
        <p:nvSpPr>
          <p:cNvPr id="5123" name="Rectangle 3"/>
          <p:cNvSpPr>
            <a:spLocks noGrp="1" noRot="1" noChangeArrowheads="1"/>
          </p:cNvSpPr>
          <p:nvPr>
            <p:ph type="body" idx="1"/>
          </p:nvPr>
        </p:nvSpPr>
        <p:spPr>
          <a:xfrm>
            <a:off x="395288" y="1989138"/>
            <a:ext cx="8229600" cy="4525962"/>
          </a:xfrm>
        </p:spPr>
        <p:txBody>
          <a:bodyPr/>
          <a:lstStyle/>
          <a:p>
            <a:pPr eaLnBrk="1" hangingPunct="1">
              <a:defRPr/>
            </a:pPr>
            <a:r>
              <a:rPr lang="ru-RU" b="1" smtClean="0"/>
              <a:t>Скальпированные</a:t>
            </a:r>
            <a:r>
              <a:rPr lang="ru-RU" smtClean="0"/>
              <a:t> - происходит отслаивание участков кожи, подкожной клетчатки. </a:t>
            </a:r>
            <a:endParaRPr lang="ru-RU" b="1" smtClean="0"/>
          </a:p>
          <a:p>
            <a:pPr eaLnBrk="1" hangingPunct="1">
              <a:defRPr/>
            </a:pPr>
            <a:r>
              <a:rPr lang="ru-RU" b="1" smtClean="0"/>
              <a:t>Рваные</a:t>
            </a:r>
            <a:r>
              <a:rPr lang="ru-RU" smtClean="0"/>
              <a:t> - кожа, подкожная клетчатка и мышца имеют дефекты неправильной формы со множеством углов, рана на своем протяжении имеет разную глубину.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5123">
                                            <p:txEl>
                                              <p:pRg st="0" end="0"/>
                                            </p:txEl>
                                          </p:spTgt>
                                        </p:tgtEl>
                                        <p:attrNameLst>
                                          <p:attrName>style.textDecorationUnderline</p:attrName>
                                        </p:attrNameLst>
                                      </p:cBhvr>
                                      <p:to>
                                        <p:strVal val="true"/>
                                      </p:to>
                                    </p:set>
                                  </p:childTnLst>
                                </p:cTn>
                              </p:par>
                            </p:childTnLst>
                          </p:cTn>
                        </p:par>
                        <p:par>
                          <p:cTn id="7" fill="hold">
                            <p:stCondLst>
                              <p:cond delay="1860"/>
                            </p:stCondLst>
                            <p:childTnLst>
                              <p:par>
                                <p:cTn id="8" presetID="18" presetClass="emph" presetSubtype="0" fill="hold" nodeType="afterEffect">
                                  <p:stCondLst>
                                    <p:cond delay="0"/>
                                  </p:stCondLst>
                                  <p:iterate type="lt">
                                    <p:tmPct val="4000"/>
                                  </p:iterate>
                                  <p:childTnLst>
                                    <p:set>
                                      <p:cBhvr override="childStyle">
                                        <p:cTn id="9" dur="500" fill="hold"/>
                                        <p:tgtEl>
                                          <p:spTgt spid="5123">
                                            <p:txEl>
                                              <p:pRg st="1" end="1"/>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Rectangle 2"/>
          <p:cNvSpPr>
            <a:spLocks noGrp="1" noRot="1" noChangeArrowheads="1"/>
          </p:cNvSpPr>
          <p:nvPr>
            <p:ph type="title"/>
          </p:nvPr>
        </p:nvSpPr>
        <p:spPr/>
        <p:txBody>
          <a:bodyPr/>
          <a:lstStyle/>
          <a:p>
            <a:pPr eaLnBrk="1" hangingPunct="1">
              <a:defRPr/>
            </a:pPr>
            <a:r>
              <a:rPr lang="ru-RU" sz="4000" smtClean="0"/>
              <a:t>В зависимости от числа нанесенных ран:</a:t>
            </a:r>
          </a:p>
        </p:txBody>
      </p:sp>
      <p:sp>
        <p:nvSpPr>
          <p:cNvPr id="16387" name="Rectangle 3"/>
          <p:cNvSpPr>
            <a:spLocks noGrp="1" noRot="1" noChangeArrowheads="1"/>
          </p:cNvSpPr>
          <p:nvPr>
            <p:ph type="body" idx="1"/>
          </p:nvPr>
        </p:nvSpPr>
        <p:spPr/>
        <p:txBody>
          <a:bodyPr/>
          <a:lstStyle/>
          <a:p>
            <a:pPr eaLnBrk="1" hangingPunct="1">
              <a:defRPr/>
            </a:pPr>
            <a:r>
              <a:rPr lang="ru-RU" smtClean="0"/>
              <a:t> одиночные </a:t>
            </a:r>
          </a:p>
          <a:p>
            <a:pPr eaLnBrk="1" hangingPunct="1">
              <a:defRPr/>
            </a:pPr>
            <a:r>
              <a:rPr lang="ru-RU" smtClean="0"/>
              <a:t> множественные.</a:t>
            </a:r>
          </a:p>
          <a:p>
            <a:pPr eaLnBrk="1" hangingPunct="1">
              <a:buFont typeface="Arial" charset="0"/>
              <a:buNone/>
              <a:defRPr/>
            </a:pPr>
            <a:endParaRPr lang="ru-RU" smtClean="0"/>
          </a:p>
          <a:p>
            <a:pPr eaLnBrk="1" hangingPunct="1">
              <a:buFont typeface="Arial" charset="0"/>
              <a:buNone/>
              <a:defRPr/>
            </a:pPr>
            <a:r>
              <a:rPr lang="ru-RU" smtClean="0"/>
              <a:t> </a:t>
            </a:r>
          </a:p>
          <a:p>
            <a:pPr eaLnBrk="1" hangingPunct="1">
              <a:defRPr/>
            </a:pPr>
            <a:endParaRPr lang="ru-RU" smtClean="0"/>
          </a:p>
          <a:p>
            <a:pPr eaLnBrk="1" hangingPunct="1">
              <a:defRPr/>
            </a:pPr>
            <a:r>
              <a:rPr lang="ru-RU" smtClean="0"/>
              <a:t>Если поражены две анатомические области и более, то такие раны называют сочетанными </a:t>
            </a:r>
          </a:p>
        </p:txBody>
      </p:sp>
      <p:pic>
        <p:nvPicPr>
          <p:cNvPr id="8196" name="Picture 4" descr="untitled"/>
          <p:cNvPicPr>
            <a:picLocks noChangeAspect="1" noChangeArrowheads="1"/>
          </p:cNvPicPr>
          <p:nvPr/>
        </p:nvPicPr>
        <p:blipFill>
          <a:blip r:embed="rId2" cstate="print"/>
          <a:srcRect/>
          <a:stretch>
            <a:fillRect/>
          </a:stretch>
        </p:blipFill>
        <p:spPr bwMode="auto">
          <a:xfrm>
            <a:off x="4427538" y="1700213"/>
            <a:ext cx="4114800" cy="27400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mph" presetSubtype="0" nodeType="afterEffect">
                                  <p:stCondLst>
                                    <p:cond delay="0"/>
                                  </p:stCondLst>
                                  <p:childTnLst>
                                    <p:set>
                                      <p:cBhvr override="childStyle">
                                        <p:cTn id="6" dur="indefinite"/>
                                        <p:tgtEl>
                                          <p:spTgt spid="16387">
                                            <p:txEl>
                                              <p:pRg st="0" end="0"/>
                                            </p:txEl>
                                          </p:spTgt>
                                        </p:tgtEl>
                                        <p:attrNameLst>
                                          <p:attrName>style.fontFamily</p:attrName>
                                        </p:attrNameLst>
                                      </p:cBhvr>
                                      <p:to>
                                        <p:strVal val="Times New Roman"/>
                                      </p:to>
                                    </p:set>
                                  </p:childTnLst>
                                </p:cTn>
                              </p:par>
                              <p:par>
                                <p:cTn id="7" presetID="2" presetClass="emph" presetSubtype="0" nodeType="withEffect">
                                  <p:stCondLst>
                                    <p:cond delay="0"/>
                                  </p:stCondLst>
                                  <p:childTnLst>
                                    <p:set>
                                      <p:cBhvr override="childStyle">
                                        <p:cTn id="8" dur="indefinite"/>
                                        <p:tgtEl>
                                          <p:spTgt spid="16387">
                                            <p:txEl>
                                              <p:pRg st="1" end="1"/>
                                            </p:txEl>
                                          </p:spTgt>
                                        </p:tgtEl>
                                        <p:attrNameLst>
                                          <p:attrName>style.fontFamily</p:attrName>
                                        </p:attrNameLst>
                                      </p:cBhvr>
                                      <p:to>
                                        <p:strVal val="Times New Roma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p:txBody>
          <a:bodyPr/>
          <a:lstStyle/>
          <a:p>
            <a:pPr eaLnBrk="1" hangingPunct="1">
              <a:defRPr/>
            </a:pPr>
            <a:r>
              <a:rPr lang="ru-RU" sz="3200" smtClean="0"/>
              <a:t>В зависимости от наличия входного и выходного отверстий раневого канала раны делят на:</a:t>
            </a:r>
          </a:p>
        </p:txBody>
      </p:sp>
      <p:sp>
        <p:nvSpPr>
          <p:cNvPr id="17411" name="Rectangle 3"/>
          <p:cNvSpPr>
            <a:spLocks noGrp="1" noRot="1" noChangeArrowheads="1"/>
          </p:cNvSpPr>
          <p:nvPr>
            <p:ph type="body" idx="1"/>
          </p:nvPr>
        </p:nvSpPr>
        <p:spPr/>
        <p:txBody>
          <a:bodyPr/>
          <a:lstStyle/>
          <a:p>
            <a:pPr eaLnBrk="1" hangingPunct="1">
              <a:lnSpc>
                <a:spcPct val="90000"/>
              </a:lnSpc>
              <a:defRPr/>
            </a:pPr>
            <a:endParaRPr lang="ru-RU" sz="2400" smtClean="0"/>
          </a:p>
          <a:p>
            <a:pPr eaLnBrk="1" hangingPunct="1">
              <a:lnSpc>
                <a:spcPct val="90000"/>
              </a:lnSpc>
              <a:defRPr/>
            </a:pPr>
            <a:r>
              <a:rPr lang="ru-RU" sz="2400" u="sng" smtClean="0"/>
              <a:t>слепые</a:t>
            </a:r>
            <a:r>
              <a:rPr lang="ru-RU" sz="2400" smtClean="0"/>
              <a:t> (с застрявшим в тканях ранящим предметом) </a:t>
            </a:r>
          </a:p>
          <a:p>
            <a:pPr eaLnBrk="1" hangingPunct="1">
              <a:lnSpc>
                <a:spcPct val="90000"/>
              </a:lnSpc>
              <a:defRPr/>
            </a:pPr>
            <a:endParaRPr lang="ru-RU" sz="2400" smtClean="0"/>
          </a:p>
          <a:p>
            <a:pPr eaLnBrk="1" hangingPunct="1">
              <a:lnSpc>
                <a:spcPct val="90000"/>
              </a:lnSpc>
              <a:defRPr/>
            </a:pPr>
            <a:r>
              <a:rPr lang="ru-RU" sz="2400" u="sng" smtClean="0"/>
              <a:t>сквозные</a:t>
            </a:r>
            <a:r>
              <a:rPr lang="ru-RU" sz="2400" smtClean="0"/>
              <a:t> (при прохождении ранящего предмета насквозь).</a:t>
            </a:r>
          </a:p>
          <a:p>
            <a:pPr eaLnBrk="1" hangingPunct="1">
              <a:lnSpc>
                <a:spcPct val="90000"/>
              </a:lnSpc>
              <a:defRPr/>
            </a:pPr>
            <a:endParaRPr lang="ru-RU" sz="2400" smtClean="0"/>
          </a:p>
          <a:p>
            <a:pPr eaLnBrk="1" hangingPunct="1">
              <a:lnSpc>
                <a:spcPct val="90000"/>
              </a:lnSpc>
              <a:defRPr/>
            </a:pPr>
            <a:r>
              <a:rPr lang="ru-RU" sz="2400" smtClean="0"/>
              <a:t>Кроме того, выделяют изолированные раны мягких тканей (кожи, подкожной основы, мышц, сухожилий, сосудов, нервов) и сочетающиеся с повреждением костей, а также проникающие и не проникающие в полости тела.</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dissolve">
                                      <p:cBhvr>
                                        <p:cTn id="7" dur="5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Rot="1" noChangeArrowheads="1"/>
          </p:cNvSpPr>
          <p:nvPr>
            <p:ph type="title"/>
          </p:nvPr>
        </p:nvSpPr>
        <p:spPr/>
        <p:txBody>
          <a:bodyPr/>
          <a:lstStyle/>
          <a:p>
            <a:pPr eaLnBrk="1" hangingPunct="1">
              <a:defRPr/>
            </a:pPr>
            <a:r>
              <a:rPr lang="ru-RU" sz="4000" b="1" smtClean="0"/>
              <a:t>Действия по оказанию первой помощи:</a:t>
            </a:r>
          </a:p>
        </p:txBody>
      </p:sp>
      <p:sp>
        <p:nvSpPr>
          <p:cNvPr id="6147" name="Rectangle 3"/>
          <p:cNvSpPr>
            <a:spLocks noGrp="1" noRot="1" noChangeArrowheads="1"/>
          </p:cNvSpPr>
          <p:nvPr>
            <p:ph type="body" idx="1"/>
          </p:nvPr>
        </p:nvSpPr>
        <p:spPr/>
        <p:txBody>
          <a:bodyPr/>
          <a:lstStyle/>
          <a:p>
            <a:pPr eaLnBrk="1" hangingPunct="1">
              <a:lnSpc>
                <a:spcPct val="90000"/>
              </a:lnSpc>
              <a:defRPr/>
            </a:pPr>
            <a:endParaRPr lang="ru-RU" sz="2400" smtClean="0"/>
          </a:p>
          <a:p>
            <a:pPr eaLnBrk="1" hangingPunct="1">
              <a:lnSpc>
                <a:spcPct val="90000"/>
              </a:lnSpc>
              <a:defRPr/>
            </a:pPr>
            <a:r>
              <a:rPr lang="ru-RU" sz="2400" smtClean="0"/>
              <a:t>Освободите раненый участок тела от одежды. </a:t>
            </a:r>
          </a:p>
          <a:p>
            <a:pPr eaLnBrk="1" hangingPunct="1">
              <a:lnSpc>
                <a:spcPct val="90000"/>
              </a:lnSpc>
              <a:defRPr/>
            </a:pPr>
            <a:r>
              <a:rPr lang="ru-RU" sz="2400" smtClean="0"/>
              <a:t>Остановите кровотечение (артериальное или венозное). </a:t>
            </a:r>
          </a:p>
          <a:p>
            <a:pPr eaLnBrk="1" hangingPunct="1">
              <a:lnSpc>
                <a:spcPct val="90000"/>
              </a:lnSpc>
              <a:defRPr/>
            </a:pPr>
            <a:r>
              <a:rPr lang="ru-RU" sz="2400" smtClean="0"/>
              <a:t>Смажьте кожные края раны дезинфицирующим раствором. </a:t>
            </a:r>
          </a:p>
          <a:p>
            <a:pPr eaLnBrk="1" hangingPunct="1">
              <a:lnSpc>
                <a:spcPct val="90000"/>
              </a:lnSpc>
              <a:defRPr/>
            </a:pPr>
            <a:r>
              <a:rPr lang="ru-RU" sz="2400" smtClean="0"/>
              <a:t>Аккуратно удалите из раны инородные тела. </a:t>
            </a:r>
          </a:p>
          <a:p>
            <a:pPr eaLnBrk="1" hangingPunct="1">
              <a:lnSpc>
                <a:spcPct val="90000"/>
              </a:lnSpc>
              <a:defRPr/>
            </a:pPr>
            <a:r>
              <a:rPr lang="ru-RU" sz="2400" smtClean="0"/>
              <a:t>Не удаляйте глубоко погружённые инородные тела! </a:t>
            </a:r>
          </a:p>
          <a:p>
            <a:pPr eaLnBrk="1" hangingPunct="1">
              <a:lnSpc>
                <a:spcPct val="90000"/>
              </a:lnSpc>
              <a:defRPr/>
            </a:pPr>
            <a:r>
              <a:rPr lang="ru-RU" sz="2400" smtClean="0"/>
              <a:t>Наложите стерильную повязку. </a:t>
            </a:r>
          </a:p>
          <a:p>
            <a:pPr eaLnBrk="1" hangingPunct="1">
              <a:lnSpc>
                <a:spcPct val="90000"/>
              </a:lnSpc>
              <a:defRPr/>
            </a:pPr>
            <a:r>
              <a:rPr lang="ru-RU" sz="2400" smtClean="0"/>
              <a:t>При обширных ранах зафиксируйте конечность. </a:t>
            </a:r>
          </a:p>
          <a:p>
            <a:pPr eaLnBrk="1" hangingPunct="1">
              <a:lnSpc>
                <a:spcPct val="90000"/>
              </a:lnSpc>
              <a:defRPr/>
            </a:pPr>
            <a:r>
              <a:rPr lang="ru-RU" sz="2400" smtClean="0"/>
              <a:t>Дайте пострадавшему обезболивающее – анальгин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strips(downLeft)">
                                      <p:cBhvr>
                                        <p:cTn id="7"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6674" name="Rectangle 2"/>
          <p:cNvSpPr>
            <a:spLocks noGrp="1" noRot="1" noChangeArrowheads="1"/>
          </p:cNvSpPr>
          <p:nvPr>
            <p:ph type="title"/>
          </p:nvPr>
        </p:nvSpPr>
        <p:spPr>
          <a:xfrm>
            <a:off x="468313" y="0"/>
            <a:ext cx="8229600" cy="1143000"/>
          </a:xfrm>
        </p:spPr>
        <p:txBody>
          <a:bodyPr/>
          <a:lstStyle/>
          <a:p>
            <a:pPr eaLnBrk="1" hangingPunct="1">
              <a:defRPr/>
            </a:pPr>
            <a:r>
              <a:rPr lang="ru-RU" b="1" u="sng" smtClean="0"/>
              <a:t>Укус животного</a:t>
            </a:r>
            <a:r>
              <a:rPr lang="ru-RU" smtClean="0"/>
              <a:t> </a:t>
            </a:r>
          </a:p>
        </p:txBody>
      </p:sp>
      <p:sp>
        <p:nvSpPr>
          <p:cNvPr id="156675" name="Rectangle 3"/>
          <p:cNvSpPr>
            <a:spLocks noGrp="1" noRot="1" noChangeArrowheads="1"/>
          </p:cNvSpPr>
          <p:nvPr>
            <p:ph type="body" idx="1"/>
          </p:nvPr>
        </p:nvSpPr>
        <p:spPr>
          <a:xfrm>
            <a:off x="468313" y="1341438"/>
            <a:ext cx="8064500" cy="3744912"/>
          </a:xfrm>
        </p:spPr>
        <p:txBody>
          <a:bodyPr/>
          <a:lstStyle/>
          <a:p>
            <a:pPr eaLnBrk="1" hangingPunct="1">
              <a:lnSpc>
                <a:spcPct val="80000"/>
              </a:lnSpc>
              <a:defRPr/>
            </a:pPr>
            <a:r>
              <a:rPr lang="ru-RU" sz="2400" smtClean="0"/>
              <a:t>При оказании первой помощи пострадавшему от укуса животного не следует стремиться к немедленной остановке кровотечения, т.к. оно способствует удалению из раны слюны животного. Рану промывают мыльным раствором, кожу вокруг нее обрабатывают раствором антисептического средства (спиртовым раствором йода, раствором марганцовокислого калия, этиловым спиртом и др.), а затем накладывают стерильную повязку. Пострадавшего доставляют в травматологический пункт или другое лечебное учреждение. Вопрос о проведении прививок против бешенства решает врач.</a:t>
            </a:r>
          </a:p>
        </p:txBody>
      </p:sp>
      <p:pic>
        <p:nvPicPr>
          <p:cNvPr id="11268" name="Picture 4" descr="fenechka"/>
          <p:cNvPicPr>
            <a:picLocks noChangeAspect="1" noChangeArrowheads="1"/>
          </p:cNvPicPr>
          <p:nvPr/>
        </p:nvPicPr>
        <p:blipFill>
          <a:blip r:embed="rId2" cstate="print"/>
          <a:srcRect/>
          <a:stretch>
            <a:fillRect/>
          </a:stretch>
        </p:blipFill>
        <p:spPr bwMode="auto">
          <a:xfrm>
            <a:off x="7308850" y="0"/>
            <a:ext cx="1835150" cy="1379538"/>
          </a:xfrm>
          <a:prstGeom prst="rect">
            <a:avLst/>
          </a:prstGeom>
          <a:noFill/>
          <a:ln w="9525">
            <a:noFill/>
            <a:miter lim="800000"/>
            <a:headEnd/>
            <a:tailEnd/>
          </a:ln>
        </p:spPr>
      </p:pic>
      <p:pic>
        <p:nvPicPr>
          <p:cNvPr id="11269" name="Picture 5" descr="ацыа"/>
          <p:cNvPicPr>
            <a:picLocks noChangeAspect="1" noChangeArrowheads="1"/>
          </p:cNvPicPr>
          <p:nvPr/>
        </p:nvPicPr>
        <p:blipFill>
          <a:blip r:embed="rId3" cstate="print"/>
          <a:srcRect/>
          <a:stretch>
            <a:fillRect/>
          </a:stretch>
        </p:blipFill>
        <p:spPr bwMode="auto">
          <a:xfrm>
            <a:off x="6659563" y="4994275"/>
            <a:ext cx="2484437" cy="1863725"/>
          </a:xfrm>
          <a:prstGeom prst="rect">
            <a:avLst/>
          </a:prstGeom>
          <a:noFill/>
          <a:ln w="9525">
            <a:noFill/>
            <a:miter lim="800000"/>
            <a:headEnd/>
            <a:tailEnd/>
          </a:ln>
        </p:spPr>
      </p:pic>
      <p:pic>
        <p:nvPicPr>
          <p:cNvPr id="11270" name="Picture 6" descr="пывп"/>
          <p:cNvPicPr>
            <a:picLocks noChangeAspect="1" noChangeArrowheads="1"/>
          </p:cNvPicPr>
          <p:nvPr/>
        </p:nvPicPr>
        <p:blipFill>
          <a:blip r:embed="rId4" cstate="print"/>
          <a:srcRect/>
          <a:stretch>
            <a:fillRect/>
          </a:stretch>
        </p:blipFill>
        <p:spPr bwMode="auto">
          <a:xfrm>
            <a:off x="0" y="5238750"/>
            <a:ext cx="1619250" cy="1619250"/>
          </a:xfrm>
          <a:prstGeom prst="rect">
            <a:avLst/>
          </a:prstGeom>
          <a:noFill/>
          <a:ln w="9525">
            <a:noFill/>
            <a:miter lim="800000"/>
            <a:headEnd/>
            <a:tailEnd/>
          </a:ln>
        </p:spPr>
      </p:pic>
      <p:pic>
        <p:nvPicPr>
          <p:cNvPr id="11271" name="Picture 7" descr="sobachki-druziy"/>
          <p:cNvPicPr>
            <a:picLocks noChangeAspect="1" noChangeArrowheads="1"/>
          </p:cNvPicPr>
          <p:nvPr/>
        </p:nvPicPr>
        <p:blipFill>
          <a:blip r:embed="rId5" cstate="print"/>
          <a:srcRect/>
          <a:stretch>
            <a:fillRect/>
          </a:stretch>
        </p:blipFill>
        <p:spPr bwMode="auto">
          <a:xfrm>
            <a:off x="0" y="0"/>
            <a:ext cx="1763713" cy="1322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Граница">
  <a:themeElements>
    <a:clrScheme name="Граница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fontScheme name="Граница">
      <a:majorFont>
        <a:latin typeface="Tahoma"/>
        <a:ea typeface=""/>
        <a:cs typeface="Arial"/>
      </a:majorFont>
      <a:minorFont>
        <a:latin typeface="Tahoma"/>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раница 1">
        <a:dk1>
          <a:srgbClr val="00007A"/>
        </a:dk1>
        <a:lt1>
          <a:srgbClr val="FFFFFF"/>
        </a:lt1>
        <a:dk2>
          <a:srgbClr val="000066"/>
        </a:dk2>
        <a:lt2>
          <a:srgbClr val="CCECFF"/>
        </a:lt2>
        <a:accent1>
          <a:srgbClr val="6F64C2"/>
        </a:accent1>
        <a:accent2>
          <a:srgbClr val="0089BA"/>
        </a:accent2>
        <a:accent3>
          <a:srgbClr val="AAAAB8"/>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Граница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clrMap bg1="dk2" tx1="lt1" bg2="dk1" tx2="lt2" accent1="accent1" accent2="accent2" accent3="accent3" accent4="accent4" accent5="accent5" accent6="accent6" hlink="hlink" folHlink="folHlink"/>
    </a:extraClrScheme>
    <a:extraClrScheme>
      <a:clrScheme name="Граница 3">
        <a:dk1>
          <a:srgbClr val="860000"/>
        </a:dk1>
        <a:lt1>
          <a:srgbClr val="FFFFFF"/>
        </a:lt1>
        <a:dk2>
          <a:srgbClr val="800000"/>
        </a:dk2>
        <a:lt2>
          <a:srgbClr val="FFFFCC"/>
        </a:lt2>
        <a:accent1>
          <a:srgbClr val="FF6600"/>
        </a:accent1>
        <a:accent2>
          <a:srgbClr val="FF9933"/>
        </a:accent2>
        <a:accent3>
          <a:srgbClr val="C0AAAA"/>
        </a:accent3>
        <a:accent4>
          <a:srgbClr val="DADADA"/>
        </a:accent4>
        <a:accent5>
          <a:srgbClr val="FFB8AA"/>
        </a:accent5>
        <a:accent6>
          <a:srgbClr val="E78A2D"/>
        </a:accent6>
        <a:hlink>
          <a:srgbClr val="FFCC00"/>
        </a:hlink>
        <a:folHlink>
          <a:srgbClr val="CC9900"/>
        </a:folHlink>
      </a:clrScheme>
      <a:clrMap bg1="dk2" tx1="lt1" bg2="dk1" tx2="lt2" accent1="accent1" accent2="accent2" accent3="accent3" accent4="accent4" accent5="accent5" accent6="accent6" hlink="hlink" folHlink="folHlink"/>
    </a:extraClrScheme>
    <a:extraClrScheme>
      <a:clrScheme name="Граница 4">
        <a:dk1>
          <a:srgbClr val="676A5C"/>
        </a:dk1>
        <a:lt1>
          <a:srgbClr val="FFFFFF"/>
        </a:lt1>
        <a:dk2>
          <a:srgbClr val="686B5D"/>
        </a:dk2>
        <a:lt2>
          <a:srgbClr val="FFFFCC"/>
        </a:lt2>
        <a:accent1>
          <a:srgbClr val="CC6600"/>
        </a:accent1>
        <a:accent2>
          <a:srgbClr val="809EA8"/>
        </a:accent2>
        <a:accent3>
          <a:srgbClr val="B9BAB6"/>
        </a:accent3>
        <a:accent4>
          <a:srgbClr val="DADADA"/>
        </a:accent4>
        <a:accent5>
          <a:srgbClr val="E2B8AA"/>
        </a:accent5>
        <a:accent6>
          <a:srgbClr val="738F98"/>
        </a:accent6>
        <a:hlink>
          <a:srgbClr val="DDBF4F"/>
        </a:hlink>
        <a:folHlink>
          <a:srgbClr val="B7B6A3"/>
        </a:folHlink>
      </a:clrScheme>
      <a:clrMap bg1="dk2" tx1="lt1" bg2="dk1" tx2="lt2" accent1="accent1" accent2="accent2" accent3="accent3" accent4="accent4" accent5="accent5" accent6="accent6" hlink="hlink" folHlink="folHlink"/>
    </a:extraClrScheme>
    <a:extraClrScheme>
      <a:clrScheme name="Граница 5">
        <a:dk1>
          <a:srgbClr val="AC835E"/>
        </a:dk1>
        <a:lt1>
          <a:srgbClr val="FFFFFF"/>
        </a:lt1>
        <a:dk2>
          <a:srgbClr val="AE8764"/>
        </a:dk2>
        <a:lt2>
          <a:srgbClr val="FFFFCC"/>
        </a:lt2>
        <a:accent1>
          <a:srgbClr val="CC6600"/>
        </a:accent1>
        <a:accent2>
          <a:srgbClr val="FF5050"/>
        </a:accent2>
        <a:accent3>
          <a:srgbClr val="D3C3B8"/>
        </a:accent3>
        <a:accent4>
          <a:srgbClr val="DADADA"/>
        </a:accent4>
        <a:accent5>
          <a:srgbClr val="E2B8AA"/>
        </a:accent5>
        <a:accent6>
          <a:srgbClr val="E74848"/>
        </a:accent6>
        <a:hlink>
          <a:srgbClr val="FFCC99"/>
        </a:hlink>
        <a:folHlink>
          <a:srgbClr val="FF9966"/>
        </a:folHlink>
      </a:clrScheme>
      <a:clrMap bg1="dk2" tx1="lt1" bg2="dk1" tx2="lt2" accent1="accent1" accent2="accent2" accent3="accent3" accent4="accent4" accent5="accent5" accent6="accent6" hlink="hlink" folHlink="folHlink"/>
    </a:extraClrScheme>
    <a:extraClrScheme>
      <a:clrScheme name="Граница 6">
        <a:dk1>
          <a:srgbClr val="526133"/>
        </a:dk1>
        <a:lt1>
          <a:srgbClr val="FFFFFF"/>
        </a:lt1>
        <a:dk2>
          <a:srgbClr val="4E5D31"/>
        </a:dk2>
        <a:lt2>
          <a:srgbClr val="FFFFCC"/>
        </a:lt2>
        <a:accent1>
          <a:srgbClr val="99CC00"/>
        </a:accent1>
        <a:accent2>
          <a:srgbClr val="7A9505"/>
        </a:accent2>
        <a:accent3>
          <a:srgbClr val="B2B6AD"/>
        </a:accent3>
        <a:accent4>
          <a:srgbClr val="DADADA"/>
        </a:accent4>
        <a:accent5>
          <a:srgbClr val="CAE2AA"/>
        </a:accent5>
        <a:accent6>
          <a:srgbClr val="6E8704"/>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Граница 7">
        <a:dk1>
          <a:srgbClr val="000000"/>
        </a:dk1>
        <a:lt1>
          <a:srgbClr val="DDDCC5"/>
        </a:lt1>
        <a:dk2>
          <a:srgbClr val="95934B"/>
        </a:dk2>
        <a:lt2>
          <a:srgbClr val="DBDAC3"/>
        </a:lt2>
        <a:accent1>
          <a:srgbClr val="EAEBE1"/>
        </a:accent1>
        <a:accent2>
          <a:srgbClr val="9DB0B7"/>
        </a:accent2>
        <a:accent3>
          <a:srgbClr val="EBEBDF"/>
        </a:accent3>
        <a:accent4>
          <a:srgbClr val="000000"/>
        </a:accent4>
        <a:accent5>
          <a:srgbClr val="F3F3EE"/>
        </a:accent5>
        <a:accent6>
          <a:srgbClr val="8E9FA6"/>
        </a:accent6>
        <a:hlink>
          <a:srgbClr val="009900"/>
        </a:hlink>
        <a:folHlink>
          <a:srgbClr val="808000"/>
        </a:folHlink>
      </a:clrScheme>
      <a:clrMap bg1="lt1" tx1="dk1" bg2="lt2" tx2="dk2" accent1="accent1" accent2="accent2" accent3="accent3" accent4="accent4" accent5="accent5" accent6="accent6" hlink="hlink" folHlink="folHlink"/>
    </a:extraClrScheme>
    <a:extraClrScheme>
      <a:clrScheme name="Граница 8">
        <a:dk1>
          <a:srgbClr val="007E7B"/>
        </a:dk1>
        <a:lt1>
          <a:srgbClr val="FFFFFF"/>
        </a:lt1>
        <a:dk2>
          <a:srgbClr val="008080"/>
        </a:dk2>
        <a:lt2>
          <a:srgbClr val="FFFF99"/>
        </a:lt2>
        <a:accent1>
          <a:srgbClr val="33CCCC"/>
        </a:accent1>
        <a:accent2>
          <a:srgbClr val="00CC66"/>
        </a:accent2>
        <a:accent3>
          <a:srgbClr val="AAC0C0"/>
        </a:accent3>
        <a:accent4>
          <a:srgbClr val="DADADA"/>
        </a:accent4>
        <a:accent5>
          <a:srgbClr val="ADE2E2"/>
        </a:accent5>
        <a:accent6>
          <a:srgbClr val="00B95C"/>
        </a:accent6>
        <a:hlink>
          <a:srgbClr val="CCFFCC"/>
        </a:hlink>
        <a:folHlink>
          <a:srgbClr val="FFFFCC"/>
        </a:folHlink>
      </a:clrScheme>
      <a:clrMap bg1="dk2" tx1="lt1" bg2="dk1" tx2="lt2" accent1="accent1" accent2="accent2" accent3="accent3" accent4="accent4" accent5="accent5" accent6="accent6" hlink="hlink" folHlink="folHlink"/>
    </a:extraClrScheme>
    <a:extraClrScheme>
      <a:clrScheme name="Граница 9">
        <a:dk1>
          <a:srgbClr val="000000"/>
        </a:dk1>
        <a:lt1>
          <a:srgbClr val="FFFFFF"/>
        </a:lt1>
        <a:dk2>
          <a:srgbClr val="000000"/>
        </a:dk2>
        <a:lt2>
          <a:srgbClr val="FEFEFE"/>
        </a:lt2>
        <a:accent1>
          <a:srgbClr val="E1E1FF"/>
        </a:accent1>
        <a:accent2>
          <a:srgbClr val="D9FFF8"/>
        </a:accent2>
        <a:accent3>
          <a:srgbClr val="FFFFFF"/>
        </a:accent3>
        <a:accent4>
          <a:srgbClr val="000000"/>
        </a:accent4>
        <a:accent5>
          <a:srgbClr val="EEEEFF"/>
        </a:accent5>
        <a:accent6>
          <a:srgbClr val="C4E7E1"/>
        </a:accent6>
        <a:hlink>
          <a:srgbClr val="9966FF"/>
        </a:hlink>
        <a:folHlink>
          <a:srgbClr val="666699"/>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Compass</Template>
  <TotalTime>167</TotalTime>
  <Words>763</Words>
  <Application>Microsoft Office PowerPoint</Application>
  <PresentationFormat>Экран (4:3)</PresentationFormat>
  <Paragraphs>80</Paragraphs>
  <Slides>19</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19</vt:i4>
      </vt:variant>
    </vt:vector>
  </HeadingPairs>
  <TitlesOfParts>
    <vt:vector size="25" baseType="lpstr">
      <vt:lpstr>Tahoma</vt:lpstr>
      <vt:lpstr>Arial</vt:lpstr>
      <vt:lpstr>Wingdings</vt:lpstr>
      <vt:lpstr>Calibri</vt:lpstr>
      <vt:lpstr>Cambria</vt:lpstr>
      <vt:lpstr>Граница</vt:lpstr>
      <vt:lpstr>Первая медицинская помощь при ранениях</vt:lpstr>
      <vt:lpstr>Общие сведения:</vt:lpstr>
      <vt:lpstr>Виды ран:</vt:lpstr>
      <vt:lpstr>а также…</vt:lpstr>
      <vt:lpstr>По внешнему виду раны бывают:  </vt:lpstr>
      <vt:lpstr>В зависимости от числа нанесенных ран:</vt:lpstr>
      <vt:lpstr>В зависимости от наличия входного и выходного отверстий раневого канала раны делят на:</vt:lpstr>
      <vt:lpstr>Действия по оказанию первой помощи:</vt:lpstr>
      <vt:lpstr>Укус животного </vt:lpstr>
      <vt:lpstr>Укус змеи </vt:lpstr>
      <vt:lpstr>Укусы насекомых </vt:lpstr>
      <vt:lpstr>Способы наложения повязок при ранениях: </vt:lpstr>
      <vt:lpstr>Способы наложения повязок при ранениях:</vt:lpstr>
      <vt:lpstr>Способы наложения повязок при ранениях:</vt:lpstr>
      <vt:lpstr>Способы наложения повязок при ранениях:</vt:lpstr>
      <vt:lpstr>Дальнейшие действия:  </vt:lpstr>
      <vt:lpstr>Для остановки кровотечения необходимо: </vt:lpstr>
      <vt:lpstr> Надо всегда помнить: </vt:lpstr>
      <vt:lpstr>Слайд 19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Первая медицинская помощь при ранениях</dc:title>
  <dc:creator>администратор</dc:creator>
  <cp:lastModifiedBy>Admin</cp:lastModifiedBy>
  <cp:revision>8</cp:revision>
  <dcterms:created xsi:type="dcterms:W3CDTF">2008-04-19T04:15:17Z</dcterms:created>
  <dcterms:modified xsi:type="dcterms:W3CDTF">2012-03-20T19:12:00Z</dcterms:modified>
</cp:coreProperties>
</file>