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8" r:id="rId16"/>
    <p:sldId id="279" r:id="rId17"/>
    <p:sldId id="280" r:id="rId18"/>
    <p:sldId id="281" r:id="rId19"/>
    <p:sldId id="282" r:id="rId20"/>
    <p:sldId id="283" r:id="rId21"/>
    <p:sldId id="286" r:id="rId22"/>
    <p:sldId id="287" r:id="rId23"/>
    <p:sldId id="288" r:id="rId24"/>
    <p:sldId id="289" r:id="rId25"/>
    <p:sldId id="292" r:id="rId26"/>
    <p:sldId id="293" r:id="rId27"/>
    <p:sldId id="294" r:id="rId28"/>
    <p:sldId id="297" r:id="rId29"/>
    <p:sldId id="301" r:id="rId30"/>
    <p:sldId id="302" r:id="rId31"/>
    <p:sldId id="303" r:id="rId32"/>
    <p:sldId id="304" r:id="rId33"/>
    <p:sldId id="306" r:id="rId34"/>
    <p:sldId id="307" r:id="rId35"/>
    <p:sldId id="308" r:id="rId36"/>
    <p:sldId id="309" r:id="rId37"/>
    <p:sldId id="314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4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4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4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191B2C-387B-4871-82EF-F237692E7128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DED006B-459F-4094-A899-A473F6187D9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4000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4;&#1077;&#1090;&#1072;\Desktop\&#1086;&#1089;&#1077;&#1085;&#1100;%20&#1074;%20&#1087;&#1088;&#1086;&#1080;&#1079;&#1074;&#1077;&#1076;&#1077;&#1085;&#1080;&#1103;&#1093;%20&#1088;&#1091;&#1089;&#1089;&#1082;&#1080;&#1093;%20&#1093;&#1091;&#1076;&#1086;&#1078;&#1085;&#1080;&#1082;&#1086;&#1074;\vremena10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assic-music.ru/mp3-tchaikovsky-piano.html" TargetMode="External"/><Relationship Id="rId2" Type="http://schemas.openxmlformats.org/officeDocument/2006/relationships/hyperlink" Target="http://allforchildren.ru/pictures/art_autumn.ph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FFFF00"/>
                </a:solidFill>
              </a:rPr>
              <a:t>Осень в произведениях русских художников</a:t>
            </a:r>
            <a:endParaRPr lang="ru-RU" sz="60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929198"/>
            <a:ext cx="3128962" cy="1614502"/>
          </a:xfrm>
        </p:spPr>
        <p:txBody>
          <a:bodyPr>
            <a:noAutofit/>
          </a:bodyPr>
          <a:lstStyle/>
          <a:p>
            <a:r>
              <a:rPr lang="ru-RU" sz="1600" dirty="0" smtClean="0"/>
              <a:t>Автор-составитель:</a:t>
            </a:r>
          </a:p>
          <a:p>
            <a:r>
              <a:rPr lang="ru-RU" sz="1600" dirty="0" smtClean="0"/>
              <a:t>Рубцова Светлана Викторовна , </a:t>
            </a:r>
          </a:p>
          <a:p>
            <a:r>
              <a:rPr lang="ru-RU" sz="1600" dirty="0" smtClean="0"/>
              <a:t>учитель начальных классов</a:t>
            </a:r>
          </a:p>
          <a:p>
            <a:r>
              <a:rPr lang="ru-RU" sz="1600" dirty="0" smtClean="0"/>
              <a:t> МОУ </a:t>
            </a:r>
            <a:r>
              <a:rPr lang="ru-RU" sz="1600" dirty="0" err="1" smtClean="0"/>
              <a:t>Щелканской</a:t>
            </a:r>
            <a:r>
              <a:rPr lang="ru-RU" sz="1600" dirty="0" smtClean="0"/>
              <a:t> </a:t>
            </a:r>
            <a:r>
              <a:rPr lang="ru-RU" sz="1600" dirty="0" smtClean="0"/>
              <a:t>СОШ</a:t>
            </a:r>
          </a:p>
          <a:p>
            <a:r>
              <a:rPr lang="ru-RU" sz="1600" dirty="0" smtClean="0"/>
              <a:t>р.п. Рудня Волгоградской обл.</a:t>
            </a:r>
            <a:endParaRPr lang="ru-RU" sz="1600" dirty="0"/>
          </a:p>
        </p:txBody>
      </p:sp>
      <p:pic>
        <p:nvPicPr>
          <p:cNvPr id="5" name="vremena1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</a:t>
            </a:r>
            <a:r>
              <a:rPr lang="ru-RU" sz="3600" dirty="0" err="1" smtClean="0">
                <a:solidFill>
                  <a:srgbClr val="FFFF00"/>
                </a:solidFill>
              </a:rPr>
              <a:t>Андрияка</a:t>
            </a:r>
            <a:r>
              <a:rPr lang="ru-RU" sz="3600" dirty="0" smtClean="0">
                <a:solidFill>
                  <a:srgbClr val="FFFF00"/>
                </a:solidFill>
              </a:rPr>
              <a:t>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9458" name="Picture 2" descr="C:\Users\Света\Desktop\осень в произведениях русских художников\autumn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3"/>
            <a:ext cx="8215370" cy="583291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Герасимов.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482" name="Picture 2" descr="C:\Users\Света\Desktop\осень в произведениях русских художников\autumn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8266397" cy="578647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Петров.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1506" name="Picture 2" descr="C:\Users\Света\Desktop\осень в произведениях русских художников\autumn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8643966" cy="414267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Ю. </a:t>
            </a:r>
            <a:r>
              <a:rPr lang="ru-RU" sz="3600" dirty="0" err="1" smtClean="0">
                <a:solidFill>
                  <a:srgbClr val="FFFF00"/>
                </a:solidFill>
              </a:rPr>
              <a:t>Валлиулина</a:t>
            </a:r>
            <a:r>
              <a:rPr lang="ru-RU" sz="3600" dirty="0" smtClean="0">
                <a:solidFill>
                  <a:srgbClr val="FFFF00"/>
                </a:solidFill>
              </a:rPr>
              <a:t>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2530" name="Picture 2" descr="C:\Users\Света\Desktop\осень в произведениях русских художников\autumn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286676" cy="58839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Жуковский. Осень. Веранда.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3554" name="Picture 2" descr="C:\Users\Света\Desktop\осень в произведениях русских художников\autumn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85794"/>
            <a:ext cx="8013584" cy="58579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Лесное озеро.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6626" name="Picture 2" descr="C:\Users\Света\Desktop\осень в произведениях русских художников\autumn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15370" cy="596613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Ручей в лесу.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7650" name="Picture 2" descr="C:\Users\Света\Desktop\осень в произведениях русских художников\autumn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642918"/>
            <a:ext cx="4643470" cy="597951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Левитан.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8674" name="Picture 2" descr="C:\Users\Света\Desktop\осень в произведениях русских художников\autumn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080325" cy="564360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7358114" cy="48979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Г. Мясоедов. Осенний пейзаж.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9698" name="Picture 2" descr="C:\Users\Света\Desktop\осень в произведениях русских художников\autumn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000108"/>
            <a:ext cx="4429156" cy="564673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15370" cy="64294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Золотая осень. Тихая речка.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0722" name="Picture 2" descr="C:\Users\Света\Desktop\осень в произведениях русских художников\autumn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1071546"/>
            <a:ext cx="7715304" cy="557261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715304" cy="4286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В. Поленов.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122" name="Picture 2" descr="C:\Users\Света\Desktop\осень в произведениях русских художников\autumn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785794"/>
            <a:ext cx="8859465" cy="55007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Жуковский. Под вечер.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1746" name="Picture 2" descr="C:\Users\Света\Desktop\осень в произведениях русских художников\autumn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00108"/>
            <a:ext cx="8643966" cy="545650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Бродский. Поздняя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4818" name="Picture 2" descr="C:\Users\Света\Desktop\осень в произведениях русских художников\autumn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86842" cy="439342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С. Жуковский. Осенняя аллея.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5842" name="Picture 2" descr="C:\Users\Света\Desktop\осень в произведениях русских художников\autumn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786610" cy="583648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Зверьков.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6866" name="Picture 2" descr="C:\Users\Света\Desktop\осень в произведениях русских художников\autumn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357982" cy="590384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34691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А. Киселёв. Осень. Ветреный день.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37890" name="Picture 2" descr="C:\Users\Света\Desktop\осень в произведениях русских художников\autumn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072494" cy="596211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92869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Н. Крымов. Осенний вечер.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0962" name="Picture 2" descr="C:\Users\Света\Desktop\осень в произведениях русских художников\autumn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215370" cy="531651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Левитан. Дубовая роща.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1986" name="Picture 2" descr="C:\Users\Света\Desktop\осень в произведениях русских художников\autumn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358246" cy="589853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34691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В. Мясоедов. Осеннее утро. 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3010" name="Picture 2" descr="C:\Users\Света\Desktop\осень в произведениях русских художников\autumn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5357850" cy="599120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А. Осипов. Осень в Сокольниках.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6082" name="Picture 2" descr="C:\Users\Света\Desktop\осень в произведениях русских художников\autumn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642918"/>
            <a:ext cx="5286412" cy="60379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Шишкин.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0178" name="Picture 2" descr="C:\Users\Света\Desktop\осень в произведениях русских художников\autumn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642918"/>
            <a:ext cx="4643470" cy="605557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Левитан.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6146" name="Picture 2" descr="C:\Users\Света\Desktop\осень в произведениях русских художников\autumn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8397310" cy="55007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34691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В. </a:t>
            </a:r>
            <a:r>
              <a:rPr lang="ru-RU" sz="3600" dirty="0" err="1" smtClean="0">
                <a:solidFill>
                  <a:srgbClr val="FFFF00"/>
                </a:solidFill>
              </a:rPr>
              <a:t>Коркодым</a:t>
            </a:r>
            <a:r>
              <a:rPr lang="ru-RU" sz="3600" dirty="0" smtClean="0">
                <a:solidFill>
                  <a:srgbClr val="FFFF00"/>
                </a:solidFill>
              </a:rPr>
              <a:t>. Золото осени.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1202" name="Picture 2" descr="C:\Users\Света\Desktop\осень в произведениях русских художников\autumn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500990" cy="603944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А. </a:t>
            </a:r>
            <a:r>
              <a:rPr lang="ru-RU" sz="3600" dirty="0" err="1" smtClean="0">
                <a:solidFill>
                  <a:srgbClr val="FFFF00"/>
                </a:solidFill>
              </a:rPr>
              <a:t>Шильдер</a:t>
            </a:r>
            <a:r>
              <a:rPr lang="ru-RU" sz="3600" dirty="0" smtClean="0">
                <a:solidFill>
                  <a:srgbClr val="FFFF00"/>
                </a:solidFill>
              </a:rPr>
              <a:t>. Овраг.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2226" name="Picture 2" descr="C:\Users\Света\Desktop\осень в произведениях русских художников\autumn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700460" cy="592935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Октябрь.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3250" name="Picture 2" descr="C:\Users\Света\Desktop\осень в произведениях русских художников\autumn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572560" cy="602728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Осенний пейзаж.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5298" name="Picture 2" descr="C:\Users\Света\Desktop\осень в произведениях русских художников\autumn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42313" cy="58579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Е. Волков.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6322" name="Picture 2" descr="C:\Users\Света\Desktop\осень в произведениях русских художников\autumn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8731152" cy="55007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15370" cy="114298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Шишкин. Осенний пейзаж. Парк в Павловске.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57346" name="Picture 2" descr="C:\Users\Света\Desktop\осень в произведениях русских художников\glrx-9731658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4"/>
            <a:ext cx="7572428" cy="53953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Левитан. Октябрь (Осень)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58370" name="Picture 2" descr="C:\Users\Света\Desktop\осень в произведениях русских художников\pic0004_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643998" cy="604404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704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Используемые  сайты: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www.centre.smr.ru/win/pics/pic0004/p0004.htm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http://allforchildren.ru/pictures/art_autumn.php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www.classic-music.ru/mp3-tchaikovsky-piano.html</a:t>
            </a:r>
            <a:endParaRPr lang="ru-RU" dirty="0" smtClean="0"/>
          </a:p>
          <a:p>
            <a:r>
              <a:rPr lang="en-US" dirty="0" smtClean="0"/>
              <a:t>allppt.ucoz.ru/load/</a:t>
            </a:r>
            <a:r>
              <a:rPr lang="en-US" dirty="0" err="1" smtClean="0"/>
              <a:t>powerpoint_backgrounds</a:t>
            </a:r>
            <a:r>
              <a:rPr lang="en-US" dirty="0" smtClean="0"/>
              <a:t>/</a:t>
            </a:r>
            <a:r>
              <a:rPr lang="en-US" dirty="0" err="1" smtClean="0"/>
              <a:t>fony_dlja_prezentacij</a:t>
            </a:r>
            <a:r>
              <a:rPr lang="en-US" dirty="0" smtClean="0"/>
              <a:t>/</a:t>
            </a:r>
            <a:r>
              <a:rPr lang="en-US" dirty="0" err="1" smtClean="0"/>
              <a:t>osennie_fony_gorizontalnye</a:t>
            </a:r>
            <a:r>
              <a:rPr lang="en-US" dirty="0" smtClean="0"/>
              <a:t>/32-1-0-2178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Левитан. Золотая осень. Слободка.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7170" name="Picture 2" descr="C:\Users\Света\Desktop\осень в произведениях русских художников\autumn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786874" cy="555622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41835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Шишкин.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8194" name="Picture 2" descr="C:\Users\Света\Desktop\осень в произведениях русских художников\autumn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634474" cy="52864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305800" cy="34691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А. </a:t>
            </a:r>
            <a:r>
              <a:rPr lang="ru-RU" sz="3600" dirty="0" err="1" smtClean="0">
                <a:solidFill>
                  <a:srgbClr val="FFFF00"/>
                </a:solidFill>
              </a:rPr>
              <a:t>Куриненко</a:t>
            </a:r>
            <a:r>
              <a:rPr lang="ru-RU" sz="3600" dirty="0" smtClean="0">
                <a:solidFill>
                  <a:srgbClr val="FFFF00"/>
                </a:solidFill>
              </a:rPr>
              <a:t>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9218" name="Picture 2" descr="C:\Users\Света\Desktop\осень в произведениях русских художников\autumn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785794"/>
            <a:ext cx="8215371" cy="583659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34691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И. Остроухов.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6386" name="Picture 2" descr="C:\Users\Света\Desktop\осень в произведениях русских художников\autum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14356"/>
            <a:ext cx="7786742" cy="587069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305800" cy="42862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Н. Елтышев. Золотая осень.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17410" name="Picture 2" descr="C:\Users\Света\Desktop\осень в произведениях русских художников\autumn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58262" cy="478634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305800" cy="48979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Н. Крымов. Золотая осень</a:t>
            </a:r>
            <a:r>
              <a:rPr lang="ru-RU" sz="6600" dirty="0" smtClean="0">
                <a:solidFill>
                  <a:srgbClr val="FFFF00"/>
                </a:solidFill>
              </a:rPr>
              <a:t>.</a:t>
            </a:r>
            <a:endParaRPr lang="ru-RU" sz="6600" dirty="0">
              <a:solidFill>
                <a:srgbClr val="FFFF00"/>
              </a:solidFill>
            </a:endParaRPr>
          </a:p>
        </p:txBody>
      </p:sp>
      <p:pic>
        <p:nvPicPr>
          <p:cNvPr id="18434" name="Picture 2" descr="C:\Users\Света\Desktop\осень в произведениях русских художников\autumn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635691" cy="492922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4000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</TotalTime>
  <Words>290</Words>
  <Application>Microsoft Office PowerPoint</Application>
  <PresentationFormat>Экран (4:3)</PresentationFormat>
  <Paragraphs>46</Paragraphs>
  <Slides>37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Поток</vt:lpstr>
      <vt:lpstr>Осень в произведениях русских художников</vt:lpstr>
      <vt:lpstr>В. Поленов. Золотая осень.</vt:lpstr>
      <vt:lpstr>И. Левитан. Золотая осень.</vt:lpstr>
      <vt:lpstr>И. Левитан. Золотая осень. Слободка.</vt:lpstr>
      <vt:lpstr>И. Шишкин. Золотая осень.</vt:lpstr>
      <vt:lpstr>А. Куриненко. Золотая осень.</vt:lpstr>
      <vt:lpstr>И. Остроухов. Золотая осень.</vt:lpstr>
      <vt:lpstr>Н. Елтышев. Золотая осень.</vt:lpstr>
      <vt:lpstr>Н. Крымов. Золотая осень.</vt:lpstr>
      <vt:lpstr>С. Андрияка. Золотая осень.</vt:lpstr>
      <vt:lpstr>С. Герасимов. Золотая осень.</vt:lpstr>
      <vt:lpstr>С. Петров. Золотая осень.</vt:lpstr>
      <vt:lpstr>Ю. Валлиулина. Золотая осень.</vt:lpstr>
      <vt:lpstr>С. Жуковский. Осень. Веранда.</vt:lpstr>
      <vt:lpstr>Е. Волков. Лесное озеро.</vt:lpstr>
      <vt:lpstr>Е. Волков. Ручей в лесу.</vt:lpstr>
      <vt:lpstr>И. Левитан. Осень.</vt:lpstr>
      <vt:lpstr>Г. Мясоедов. Осенний пейзаж.</vt:lpstr>
      <vt:lpstr>Е. Волков. Золотая осень. Тихая речка.</vt:lpstr>
      <vt:lpstr>С. Жуковский. Под вечер.</vt:lpstr>
      <vt:lpstr>И. Бродский. Поздняя осень.</vt:lpstr>
      <vt:lpstr>С. Жуковский. Осенняя аллея.</vt:lpstr>
      <vt:lpstr>Е. Зверьков. Золотая осень.</vt:lpstr>
      <vt:lpstr>А. Киселёв. Осень. Ветреный день.</vt:lpstr>
      <vt:lpstr>Н. Крымов. Осенний вечер.  Золотая осень.</vt:lpstr>
      <vt:lpstr>И. Левитан. Дубовая роща. Осень.</vt:lpstr>
      <vt:lpstr>В. Мясоедов. Осеннее утро. </vt:lpstr>
      <vt:lpstr>А. Осипов. Осень в Сокольниках.</vt:lpstr>
      <vt:lpstr>И. Шишкин. Осень.</vt:lpstr>
      <vt:lpstr>В. Коркодым. Золото осени.</vt:lpstr>
      <vt:lpstr>А. Шильдер. Овраг.</vt:lpstr>
      <vt:lpstr>Е. Волков. Октябрь.</vt:lpstr>
      <vt:lpstr>Е. Волков. Осенний пейзаж.</vt:lpstr>
      <vt:lpstr>Е. Волков. Осень.</vt:lpstr>
      <vt:lpstr>И. Шишкин. Осенний пейзаж. Парк в Павловске.</vt:lpstr>
      <vt:lpstr>И. Левитан. Октябрь (Осень)</vt:lpstr>
      <vt:lpstr>Используемые  сайты: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Осень в произведениях русских художников</dc:title>
  <dc:creator>Света</dc:creator>
  <cp:lastModifiedBy>Света</cp:lastModifiedBy>
  <cp:revision>25</cp:revision>
  <dcterms:created xsi:type="dcterms:W3CDTF">2011-10-10T11:44:30Z</dcterms:created>
  <dcterms:modified xsi:type="dcterms:W3CDTF">2011-10-17T11:08:57Z</dcterms:modified>
</cp:coreProperties>
</file>