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C3B84-F8AF-4FFB-AAD8-D4F4C11C7C5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97C12-D3B7-43A8-B7EF-F81C10E1A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7B88C-7CC1-4A18-810A-B06009496F6A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0B935-CAEC-4811-92B9-14B0B41DF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article/164106/galoterapiya---chto-eto-galoterapiya-pokazaniya-i-protivopokazaniya" TargetMode="External"/><Relationship Id="rId2" Type="http://schemas.openxmlformats.org/officeDocument/2006/relationships/hyperlink" Target="https://ru.wikipedia.org/wiki/&#1053;&#1077;&#1090;&#1088;&#1072;&#1076;&#1080;&#1094;&#1080;&#1086;&#1085;&#1085;&#1072;&#1103;_&#1084;&#1077;&#1076;&#1080;&#1094;&#1080;&#1085;&#1072;&#1100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b.ru/article/160180/traditsionnaya-i-netraditsionnaya-meditsina-metodyi-netraditsionnoy-meditsiny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D%D0%B0%D1%83%D1%87%D0%BD%D1%8B%D0%B9_%D0%BC%D0%B5%D1%82%D0%BE%D0%B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1%80%D0%B0%D0%B4%D0%B8%D1%86%D0%B8%D0%BE%D0%BD%D0%BD%D0%B0%D1%8F_%D0%BA%D0%B8%D1%82%D0%B0%D0%B9%D1%81%D0%BA%D0%B0%D1%8F_%D0%BC%D0%B5%D0%B4%D0%B8%D1%86%D0%B8%D0%BD%D0%B0" TargetMode="External"/><Relationship Id="rId2" Type="http://schemas.openxmlformats.org/officeDocument/2006/relationships/hyperlink" Target="https://ru.wikipedia.org/wiki/%D0%90%D0%BA%D1%83%D0%BF%D1%83%D0%BD%D0%BA%D1%82%D1%83%D1%80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0%D1%8E%D1%80%D0%B2%D0%B5%D0%B4%D0%B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85776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r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9 «Б» класса</a:t>
            </a:r>
          </a:p>
          <a:p>
            <a:pPr algn="r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СОШ №1</a:t>
            </a:r>
          </a:p>
          <a:p>
            <a:pPr algn="r"/>
            <a:r>
              <a:rPr lang="ru-RU" sz="3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Кенжегулова</a:t>
            </a: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Алина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8761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cs typeface="Times New Roman" pitchFamily="18" charset="0"/>
              </a:rPr>
              <a:t>Нетрадиционная медицина.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11266" name="Picture 2" descr="http://aksemed.nethouse.ru/static/img/0000/0003/0018/30018951.r4dd1kzvp6.W6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00174"/>
            <a:ext cx="5429288" cy="35514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L 0.25 0.33333  L 0 0.33333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2071678"/>
            <a:ext cx="8001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 так же…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65722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Фитотерапия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лечение и профилактика основанное на применении лекарственных растений</a:t>
            </a:r>
          </a:p>
          <a:p>
            <a:pPr>
              <a:lnSpc>
                <a:spcPct val="90000"/>
              </a:lnSpc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Арттерапия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лечение и профилактика заболеваний средствами искусства: музыкой,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живовписью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Сокотерапия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лечение натуральными соками овощей и фруктов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Галотерапия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лечение в искусственно созданном микроклимате соляных пещер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5357850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Иппотерапия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реабилитации посредством лечебной верховой езды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Аромотерапия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лечение с помощью  эфирных масел растений, фруктов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Апитерапия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лечение продуктами пчеловодства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Хромотерапия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лечение цветом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Гелотерапия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лечение смехом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Стоунтерапия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лечение ( массаж) горячими камнями вулканической породы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Галотерапия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метод лечения, не предусматривающий применения медикаментозных средств, а основывающийся на использовании искусственно созданного микроклимата, схожего по своим основным параметрам с условиями соляных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спелеолечебниц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находящихся под землей. Сегодня этот метод терапии успешно применяют практически во всем мире не только для лечения самых разных недугов, но и в профилактических целях.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85728"/>
            <a:ext cx="778674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Что представляет собой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галотерапия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selenum.ru/img_upld/picture/image/933/so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6545745" cy="3500462"/>
          </a:xfrm>
          <a:prstGeom prst="rect">
            <a:avLst/>
          </a:prstGeom>
          <a:noFill/>
        </p:spPr>
      </p:pic>
      <p:pic>
        <p:nvPicPr>
          <p:cNvPr id="24580" name="Picture 4" descr="http://i9.photo.2gis.com/images/branch/45/6333186980853259_78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357562"/>
            <a:ext cx="5875482" cy="3286124"/>
          </a:xfrm>
          <a:prstGeom prst="rect">
            <a:avLst/>
          </a:prstGeom>
          <a:noFill/>
        </p:spPr>
      </p:pic>
      <p:pic>
        <p:nvPicPr>
          <p:cNvPr id="24582" name="Picture 6" descr="http://freescribbler.com/images/a9e095a5d14a60dfbde34404e7b6936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4290"/>
            <a:ext cx="4186807" cy="2857496"/>
          </a:xfrm>
          <a:prstGeom prst="rect">
            <a:avLst/>
          </a:prstGeom>
          <a:noFill/>
        </p:spPr>
      </p:pic>
      <p:pic>
        <p:nvPicPr>
          <p:cNvPr id="24584" name="Picture 8" descr="http://const.solinepro.ru/galoroom/upload/user/shena%20proezda/galokamera/30143829-Panorama-3We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643314"/>
            <a:ext cx="4008653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https://ru.wikipedia.org/wiki/</a:t>
            </a:r>
            <a:r>
              <a:rPr lang="ru-RU" dirty="0" err="1" smtClean="0">
                <a:hlinkClick r:id="rId2"/>
              </a:rPr>
              <a:t>Нетрадиционная_медицинаь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http://fb.ru/article/164106/galoterapiya---</a:t>
            </a:r>
            <a:r>
              <a:rPr lang="en-US" dirty="0" smtClean="0">
                <a:hlinkClick r:id="rId3"/>
              </a:rPr>
              <a:t>chto-eto-galoterapiya-pokazaniya-i-protivopokazaniya#image595081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fb.ru/article/160180/traditsionnaya-i-netraditsionnaya-meditsina-metodyi-netraditsionnoy-meditsinyi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196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Используемая литература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Нетрадиционная медицина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— собирательное название методов, претендующих на способность лечить (или предупреждать) болезни, эффективность и безопасность которых не была доказана </a:t>
            </a:r>
            <a:r>
              <a:rPr lang="ru-RU" sz="3600" dirty="0">
                <a:latin typeface="Times New Roman" pitchFamily="18" charset="0"/>
                <a:cs typeface="Times New Roman" pitchFamily="18" charset="0"/>
                <a:hlinkClick r:id="rId2" tooltip="Научный метод"/>
              </a:rPr>
              <a:t>научным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tooltip="Научный метод"/>
              </a:rPr>
              <a:t>методом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14290"/>
            <a:ext cx="4473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Определение.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.i-putnik.com/u/41/ad037ed48911e496345533be889b11/-/1348988349_dasavidha-pariks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5143536" cy="3857652"/>
          </a:xfrm>
          <a:prstGeom prst="rect">
            <a:avLst/>
          </a:prstGeom>
          <a:noFill/>
        </p:spPr>
      </p:pic>
      <p:pic>
        <p:nvPicPr>
          <p:cNvPr id="14340" name="Picture 4" descr="http://domsolnca.by/sites/default/files/pages/massazh-kamnjam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714356"/>
            <a:ext cx="4357718" cy="2906512"/>
          </a:xfrm>
          <a:prstGeom prst="rect">
            <a:avLst/>
          </a:prstGeom>
          <a:noFill/>
        </p:spPr>
      </p:pic>
      <p:pic>
        <p:nvPicPr>
          <p:cNvPr id="14342" name="Picture 6" descr="http://i.i-putnik.com/u/39/c8217ad48911e4b17e5533be889b11/-/0_67433_6fe6d5e6_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500438"/>
            <a:ext cx="4179122" cy="2786082"/>
          </a:xfrm>
          <a:prstGeom prst="rect">
            <a:avLst/>
          </a:prstGeom>
          <a:noFill/>
        </p:spPr>
      </p:pic>
      <p:pic>
        <p:nvPicPr>
          <p:cNvPr id="14344" name="Picture 8" descr="http://www.planet-insight.com/wp-content/uploads/2012/09/alternative-medicine-300x2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359228"/>
            <a:ext cx="4071946" cy="31082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Гомеопатия</a:t>
            </a:r>
          </a:p>
          <a:p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Натуропатия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Акупунктура"/>
              </a:rPr>
              <a:t>Акупунктура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(иглоукалывание) и 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Традиционная китайская медицина"/>
              </a:rPr>
              <a:t>традиционная китайская медицина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 tooltip="Аюрведа"/>
              </a:rPr>
              <a:t>Аюрведа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0"/>
            <a:ext cx="585378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Некоторые виды нетрадиционной медицины:</a:t>
            </a:r>
            <a:endParaRPr lang="ru-RU" sz="44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1.bp.blogspot.com/-u8tbPuk-nDs/UBpJWhteoEI/AAAAAAAAafQ/2Xw7etvvPLE/s1600/piffariv2agosonew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143668" cy="6368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5.55556E-6 C 0.02413 -0.06388 -0.13524 -0.17638 -0.17587 -0.12939 C -0.2165 -0.0824 -0.2823 0.18704 -0.24393 0.28265 C -0.20556 0.37825 -0.04201 0.48473 0.05452 0.44445 C 0.15104 0.40417 0.39757 0.072 0.3349 0.04028 C 0.27223 0.00857 -0.26528 0.26112 -0.32119 0.2544 C -0.37709 0.24769 -0.02413 0.0639 2.22222E-6 5.55556E-6 Z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43106" y="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Гомеопатия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1357298"/>
            <a:ext cx="4040188" cy="395128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Гомеопатия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(от греч.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ὅμοιος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— подобный и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πάθος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— болезнь)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— вид альтернативной медицины, предполагающий использование сильно разведённых препаратов, которые, предположительно, вызывают у здоровых людей симптомы, подобные симптомам болезни пациента. </a:t>
            </a:r>
          </a:p>
          <a:p>
            <a:endParaRPr lang="ru-RU" dirty="0"/>
          </a:p>
        </p:txBody>
      </p:sp>
      <p:pic>
        <p:nvPicPr>
          <p:cNvPr id="20482" name="Picture 2" descr="http://www.ladycarehealth.com/wp-content/uploads/2013/05/Homropathic-Medic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000108"/>
            <a:ext cx="4333862" cy="2666992"/>
          </a:xfrm>
          <a:prstGeom prst="rect">
            <a:avLst/>
          </a:prstGeom>
          <a:noFill/>
        </p:spPr>
      </p:pic>
      <p:pic>
        <p:nvPicPr>
          <p:cNvPr id="20484" name="Picture 4" descr="http://i.join.ua/video/files/29/15/29154/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9000"/>
            <a:ext cx="3929047" cy="29467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500042"/>
            <a:ext cx="4040188" cy="639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Натуропатия</a:t>
            </a:r>
            <a:r>
              <a:rPr lang="ru-RU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428736"/>
            <a:ext cx="4040188" cy="395128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Натуропа́тия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натуропати́ческая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медицина)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— разновидность альтернативной медицины, которая основывается на вере в витализм, теорию о том, что процессы в живых организмах необъяснимы с научной точки зрения и управляются особой сверхъестественной энергией, «жизненной силой».</a:t>
            </a:r>
          </a:p>
          <a:p>
            <a:endParaRPr lang="ru-RU" dirty="0"/>
          </a:p>
        </p:txBody>
      </p:sp>
      <p:pic>
        <p:nvPicPr>
          <p:cNvPr id="21506" name="Picture 2" descr="http://newyorkhealingartscooperative.com/wp-content/uploads/2014/07/Supplem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7906">
            <a:off x="4643438" y="714356"/>
            <a:ext cx="4000528" cy="2648788"/>
          </a:xfrm>
          <a:prstGeom prst="rect">
            <a:avLst/>
          </a:prstGeom>
          <a:noFill/>
        </p:spPr>
      </p:pic>
      <p:pic>
        <p:nvPicPr>
          <p:cNvPr id="21508" name="Picture 4" descr="http://static1.squarespace.com/static/5508a9fee4b0a308ed6b0044/t/550a238be4b0ed764d683686/1426727820194/natural-doctor.jpg?format=1000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21779">
            <a:off x="4694590" y="3336130"/>
            <a:ext cx="4246167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0" y="1357298"/>
            <a:ext cx="4686304" cy="46910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Акупункту́ра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(также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иглорефлексотерапи́я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рефлексотерапи́я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иглотерапи́я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иглоука́лывание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от лат.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acus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— игла и лат.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punctura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pungo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pungere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— колоть, жалить)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направление в традиционной китайской медицине, в котором воздействие на организм осуществляется специальными иглами через особые точки на теле посредством введения их в эти точки и манипуляций ими.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0"/>
            <a:ext cx="467788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Акупунктура 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0" name="Picture 2" descr="http://www.gogetnews.info/uploads/posts/2013-12/1387116721_igloukalyvanie-kak-metod-borby-so-stress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43651">
            <a:off x="4714876" y="3429000"/>
            <a:ext cx="4109234" cy="2738420"/>
          </a:xfrm>
          <a:prstGeom prst="rect">
            <a:avLst/>
          </a:prstGeom>
          <a:noFill/>
        </p:spPr>
      </p:pic>
      <p:pic>
        <p:nvPicPr>
          <p:cNvPr id="22532" name="Picture 4" descr="http://www.villagesaglik.com/wp-content/uploads/2015/04/nocanvas_fibromiyalji-ile-bas-etmek-akupunktu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642918"/>
            <a:ext cx="3847968" cy="25396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214422"/>
            <a:ext cx="5429288" cy="4691063"/>
          </a:xfrm>
        </p:spPr>
        <p:txBody>
          <a:bodyPr/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Аюрве́да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(от санскр.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āyus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— «значение жизни», «принцип жизни», или «длинная жизнь» и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veda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— знание)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традиционная система индийской медицины, одна из разновидностей альтернативной медицины. Древнеиндийская медицина считает, что вкусы продуктов или трав имеют определенные физиологические эффекты и применяются в системе диагностики и лечения.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327237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Аюрведа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https://im2-tub-ru.yandex.net/i?id=aadbdea74b37b7c68a952e88a03905fa&amp;n=33&amp;h=190&amp;w=2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14290"/>
            <a:ext cx="3526780" cy="2500330"/>
          </a:xfrm>
          <a:prstGeom prst="rect">
            <a:avLst/>
          </a:prstGeom>
          <a:noFill/>
        </p:spPr>
      </p:pic>
      <p:pic>
        <p:nvPicPr>
          <p:cNvPr id="23556" name="Picture 4" descr="http://www.beyondbenefits.co.uk/communities/4/004/012/526/834/images/46205246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7075">
            <a:off x="5604884" y="2487518"/>
            <a:ext cx="3347450" cy="1882941"/>
          </a:xfrm>
          <a:prstGeom prst="rect">
            <a:avLst/>
          </a:prstGeom>
          <a:noFill/>
        </p:spPr>
      </p:pic>
      <p:pic>
        <p:nvPicPr>
          <p:cNvPr id="23558" name="Picture 6" descr="http://funbook.com.ua/pic/images/Kakie_recepti_ayurvedi_vi_znae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643446"/>
            <a:ext cx="2729167" cy="19191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390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Гомеопатия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8</cp:revision>
  <dcterms:created xsi:type="dcterms:W3CDTF">2015-12-07T12:18:56Z</dcterms:created>
  <dcterms:modified xsi:type="dcterms:W3CDTF">2015-12-07T14:15:00Z</dcterms:modified>
</cp:coreProperties>
</file>