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8" r:id="rId3"/>
    <p:sldId id="257" r:id="rId4"/>
    <p:sldId id="261" r:id="rId5"/>
    <p:sldId id="259" r:id="rId6"/>
    <p:sldId id="262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2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B509C29-CDBA-4E4D-9D4C-E27ECDAF7D6D}" type="datetimeFigureOut">
              <a:rPr lang="uk-UA" smtClean="0"/>
              <a:t>22.09.2014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D7125CE-CC6D-4D9F-B254-FDBABAFA71B3}" type="slidenum">
              <a:rPr lang="uk-UA" smtClean="0"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66" y="880582"/>
            <a:ext cx="7884368" cy="597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2699" y="-99392"/>
            <a:ext cx="889057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Кутузов </a:t>
            </a:r>
            <a:r>
              <a:rPr lang="en-US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istral" panose="03090702030407020403" pitchFamily="66" charset="0"/>
              </a:rPr>
              <a:t>VS</a:t>
            </a:r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Наполеон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158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7"/>
          <a:stretch/>
        </p:blipFill>
        <p:spPr bwMode="auto">
          <a:xfrm>
            <a:off x="4833651" y="1124744"/>
            <a:ext cx="4151525" cy="5581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563" y="1210918"/>
            <a:ext cx="4104456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39214" y="-99393"/>
            <a:ext cx="4151525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 – истинный вождь, избранный народом</a:t>
            </a:r>
            <a:endParaRPr lang="ru-RU" sz="28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99393"/>
            <a:ext cx="4499991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 –олицетворение антинародных интересов, законов</a:t>
            </a:r>
          </a:p>
          <a:p>
            <a:pPr algn="ctr"/>
            <a:endParaRPr lang="ru-RU" sz="28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4516" y="2623783"/>
            <a:ext cx="1830950" cy="264687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1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stral" panose="03090702030407020403" pitchFamily="66" charset="0"/>
              </a:rPr>
              <a:t>VS</a:t>
            </a:r>
            <a:endParaRPr lang="uk-UA" sz="1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782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" r="6124"/>
          <a:stretch/>
        </p:blipFill>
        <p:spPr bwMode="auto">
          <a:xfrm>
            <a:off x="4788024" y="692696"/>
            <a:ext cx="4099479" cy="5903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74944" y="-28373"/>
            <a:ext cx="66127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Образ Кутузова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48600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полководец, воплощение народной мудрости и патриотического чувства.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Кутузов близок к народу, ему присущ истинный патриотизм. Он скромен и прост. 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полководец живет одной жизнью с солдатами. Кутузов обладает военной мудростью -  он немногословен.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62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1718" y="-28373"/>
            <a:ext cx="74991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Образ Наполеона</a:t>
            </a:r>
            <a:endParaRPr lang="ru-RU" sz="6000" b="1" dirty="0">
              <a:ln w="1905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755" y="987290"/>
            <a:ext cx="47525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командующий армией грабителей, мародеров и убийц.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Наполеон - кумир своего времени, перед ним преклонялись, ему подражали, видели в нем гения и великого человека. 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“Маленький человек в сером сюртучке, в синем мундире, раскрытом над белым жилетом, спускавшимся на круглый живот, в белых лосинах, обтягивающих жирные ляжки коротких ног”. </a:t>
            </a:r>
          </a:p>
          <a:p>
            <a:pPr algn="just"/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77292"/>
            <a:ext cx="4118818" cy="579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79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07" y="21328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изображении Толстого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живое лицо. Вспомним его выразительную фигуру, походку, жесты, мимику, его знаменитый глаз, то ласковый, то насмешливый.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74944" y="-28373"/>
            <a:ext cx="66127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Образ Кутузова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r="7465"/>
          <a:stretch/>
        </p:blipFill>
        <p:spPr bwMode="auto">
          <a:xfrm>
            <a:off x="4842216" y="836712"/>
            <a:ext cx="4117293" cy="5842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90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08720"/>
            <a:ext cx="4464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Слава 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облетела практически весь мир. Но постепенно в романе идет развенчание его как полководца и великой личности.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Наполеон жесток и вероломен. Он равнодушно взирает  на гибель простых солдат. 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“Миллионы людей убивали и мучили друг друга, потому что Наполеон был властолюбив ”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972" y="325548"/>
            <a:ext cx="4157663" cy="655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1718" y="-28373"/>
            <a:ext cx="74991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Образ Наполеона</a:t>
            </a:r>
            <a:endParaRPr lang="ru-RU" sz="6000" b="1" dirty="0">
              <a:ln w="1905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437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830" y="1268760"/>
            <a:ext cx="46621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воплощает образ умелого полководца: 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«знал, что решают участь сражения не распоряжения  главнокомандующего, не место, на котором стоят войска, не количество пушек и убитых людей, а та неуловимая сила, называемая духом войны, и он следил за этой силой и руководил ею, насколько это было в его власти"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4944" y="-28373"/>
            <a:ext cx="661270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Образ Кутузова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" r="6084"/>
          <a:stretch/>
        </p:blipFill>
        <p:spPr bwMode="auto">
          <a:xfrm>
            <a:off x="4788024" y="894578"/>
            <a:ext cx="4300554" cy="5916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3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04" y="1484784"/>
            <a:ext cx="4408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  относится к войне как к чему-то естественному в человеческой истории: “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следует правильно расставить и двигать”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“Шахматы расставлены; игра начнется завтра”.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464" y="860936"/>
            <a:ext cx="4822825" cy="583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1718" y="-28373"/>
            <a:ext cx="74991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Образ Наполеона</a:t>
            </a:r>
            <a:endParaRPr lang="ru-RU" sz="6000" b="1" dirty="0">
              <a:ln w="1905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4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860" y="476672"/>
            <a:ext cx="88569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образах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Толстой изобразил идею войны и мира: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герои, тяготеющие к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наделенные наполеоновскими чертами. Такими являются: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Курагины, Анна Павловна </a:t>
            </a:r>
            <a:r>
              <a:rPr lang="ru-RU" sz="2400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Шерер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Вера Ростова.</a:t>
            </a:r>
          </a:p>
          <a:p>
            <a:pPr marL="800100" lvl="1" indent="-342900" algn="just">
              <a:buClr>
                <a:schemeClr val="accent5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же, тяготеющие к полюсу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несут идеи мира, духовности и любви. Это -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Наташа Ростова, Марья Болконская, Тушин, Тимохин, Денисов. </a:t>
            </a:r>
          </a:p>
          <a:p>
            <a:pPr marL="800100" lvl="1" indent="-342900" algn="just">
              <a:buFont typeface="Courier New" panose="02070309020205020404" pitchFamily="49" charset="0"/>
              <a:buChar char="o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Главные герои романа -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Пьер Безухов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Болконский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проходят путь от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от ложных ценностей к истинным идеалам.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74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136</TotalTime>
  <Words>93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usera</dc:creator>
  <cp:lastModifiedBy>usera</cp:lastModifiedBy>
  <cp:revision>13</cp:revision>
  <dcterms:created xsi:type="dcterms:W3CDTF">2014-09-22T11:54:57Z</dcterms:created>
  <dcterms:modified xsi:type="dcterms:W3CDTF">2014-09-22T14:13:43Z</dcterms:modified>
</cp:coreProperties>
</file>