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7" d="100"/>
          <a:sy n="57" d="100"/>
        </p:scale>
        <p:origin x="-840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E5C30-AD11-4D4A-8F30-B67589068131}" type="datetimeFigureOut">
              <a:rPr lang="ru-RU" smtClean="0"/>
              <a:t>20.12.2013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7A00B-71EB-4F2B-9428-456C0CFFE53B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E5C30-AD11-4D4A-8F30-B67589068131}" type="datetimeFigureOut">
              <a:rPr lang="ru-RU" smtClean="0"/>
              <a:t>20.12.2013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7A00B-71EB-4F2B-9428-456C0CFFE53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E5C30-AD11-4D4A-8F30-B67589068131}" type="datetimeFigureOut">
              <a:rPr lang="ru-RU" smtClean="0"/>
              <a:t>20.12.2013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7A00B-71EB-4F2B-9428-456C0CFFE53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E5C30-AD11-4D4A-8F30-B67589068131}" type="datetimeFigureOut">
              <a:rPr lang="ru-RU" smtClean="0"/>
              <a:t>20.12.2013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7A00B-71EB-4F2B-9428-456C0CFFE53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E5C30-AD11-4D4A-8F30-B67589068131}" type="datetimeFigureOut">
              <a:rPr lang="ru-RU" smtClean="0"/>
              <a:t>20.12.2013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9C37A00B-71EB-4F2B-9428-456C0CFFE53B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E5C30-AD11-4D4A-8F30-B67589068131}" type="datetimeFigureOut">
              <a:rPr lang="ru-RU" smtClean="0"/>
              <a:t>20.12.2013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7A00B-71EB-4F2B-9428-456C0CFFE53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E5C30-AD11-4D4A-8F30-B67589068131}" type="datetimeFigureOut">
              <a:rPr lang="ru-RU" smtClean="0"/>
              <a:t>20.12.2013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7A00B-71EB-4F2B-9428-456C0CFFE53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E5C30-AD11-4D4A-8F30-B67589068131}" type="datetimeFigureOut">
              <a:rPr lang="ru-RU" smtClean="0"/>
              <a:t>20.12.2013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7A00B-71EB-4F2B-9428-456C0CFFE53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E5C30-AD11-4D4A-8F30-B67589068131}" type="datetimeFigureOut">
              <a:rPr lang="ru-RU" smtClean="0"/>
              <a:t>20.12.2013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7A00B-71EB-4F2B-9428-456C0CFFE53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E5C30-AD11-4D4A-8F30-B67589068131}" type="datetimeFigureOut">
              <a:rPr lang="ru-RU" smtClean="0"/>
              <a:t>20.12.2013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7A00B-71EB-4F2B-9428-456C0CFFE53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E5C30-AD11-4D4A-8F30-B67589068131}" type="datetimeFigureOut">
              <a:rPr lang="ru-RU" smtClean="0"/>
              <a:t>20.12.2013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7A00B-71EB-4F2B-9428-456C0CFFE53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E56E5C30-AD11-4D4A-8F30-B67589068131}" type="datetimeFigureOut">
              <a:rPr lang="ru-RU" smtClean="0"/>
              <a:t>20.12.2013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9C37A00B-71EB-4F2B-9428-456C0CFFE53B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Культура каменного века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2347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Периоды каменного века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r>
              <a:rPr lang="ru-RU" dirty="0" smtClean="0"/>
              <a:t>Палеолит – древний каменный век</a:t>
            </a:r>
          </a:p>
          <a:p>
            <a:endParaRPr lang="ru-RU" dirty="0"/>
          </a:p>
          <a:p>
            <a:r>
              <a:rPr lang="ru-RU" dirty="0" smtClean="0"/>
              <a:t>Мезолит – средний каменный век</a:t>
            </a:r>
          </a:p>
          <a:p>
            <a:endParaRPr lang="ru-RU" dirty="0"/>
          </a:p>
          <a:p>
            <a:r>
              <a:rPr lang="ru-RU" dirty="0" smtClean="0"/>
              <a:t>Неолит – новый каменный век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38046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Живопись каменного века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r>
              <a:rPr lang="ru-RU" dirty="0" smtClean="0"/>
              <a:t>Палеолит – подробное изображение отдельных больших животных.</a:t>
            </a:r>
          </a:p>
          <a:p>
            <a:endParaRPr lang="ru-RU" dirty="0"/>
          </a:p>
          <a:p>
            <a:r>
              <a:rPr lang="ru-RU" dirty="0" smtClean="0"/>
              <a:t>Мезолит – упрощенное изображение животных и людей. Появление сюжетных композиций.</a:t>
            </a:r>
          </a:p>
          <a:p>
            <a:endParaRPr lang="ru-RU" dirty="0"/>
          </a:p>
          <a:p>
            <a:r>
              <a:rPr lang="ru-RU" dirty="0" smtClean="0"/>
              <a:t>Неолит – изображение сводится к пиктограммам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1110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Пещера Альтамира</a:t>
            </a:r>
            <a:r>
              <a:rPr lang="ru-RU" dirty="0"/>
              <a:t>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311543"/>
            <a:ext cx="8280920" cy="524027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4598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Пещера Альтамира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275040"/>
            <a:ext cx="6840760" cy="5303026"/>
          </a:xfrm>
        </p:spPr>
      </p:pic>
    </p:spTree>
    <p:extLst>
      <p:ext uri="{BB962C8B-B14F-4D97-AF65-F5344CB8AC3E}">
        <p14:creationId xmlns:p14="http://schemas.microsoft.com/office/powerpoint/2010/main" val="4189504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Пещера Ласко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953" y="1412776"/>
            <a:ext cx="7885118" cy="5040559"/>
          </a:xfrm>
        </p:spPr>
      </p:pic>
    </p:spTree>
    <p:extLst>
      <p:ext uri="{BB962C8B-B14F-4D97-AF65-F5344CB8AC3E}">
        <p14:creationId xmlns:p14="http://schemas.microsoft.com/office/powerpoint/2010/main" val="1237718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Пещера Ласко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268759"/>
            <a:ext cx="8139838" cy="5256585"/>
          </a:xfrm>
        </p:spPr>
      </p:pic>
    </p:spTree>
    <p:extLst>
      <p:ext uri="{BB962C8B-B14F-4D97-AF65-F5344CB8AC3E}">
        <p14:creationId xmlns:p14="http://schemas.microsoft.com/office/powerpoint/2010/main" val="212852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Пещера Ласко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301278"/>
            <a:ext cx="7056783" cy="5306370"/>
          </a:xfrm>
        </p:spPr>
      </p:pic>
    </p:spTree>
    <p:extLst>
      <p:ext uri="{BB962C8B-B14F-4D97-AF65-F5344CB8AC3E}">
        <p14:creationId xmlns:p14="http://schemas.microsoft.com/office/powerpoint/2010/main" val="3915857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Живопись мезолита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96752"/>
            <a:ext cx="3480156" cy="5342584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0078" y="1340768"/>
            <a:ext cx="4598386" cy="4824536"/>
          </a:xfrm>
        </p:spPr>
      </p:pic>
    </p:spTree>
    <p:extLst>
      <p:ext uri="{BB962C8B-B14F-4D97-AF65-F5344CB8AC3E}">
        <p14:creationId xmlns:p14="http://schemas.microsoft.com/office/powerpoint/2010/main" val="762590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43</TotalTime>
  <Words>63</Words>
  <Application>Microsoft Office PowerPoint</Application>
  <PresentationFormat>Экран (4:3)</PresentationFormat>
  <Paragraphs>21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Апекс</vt:lpstr>
      <vt:lpstr>Культура каменного века</vt:lpstr>
      <vt:lpstr>Периоды каменного века</vt:lpstr>
      <vt:lpstr>Живопись каменного века</vt:lpstr>
      <vt:lpstr>Пещера Альтамира.</vt:lpstr>
      <vt:lpstr>Пещера Альтамира</vt:lpstr>
      <vt:lpstr>Пещера Ласко</vt:lpstr>
      <vt:lpstr>Пещера Ласко</vt:lpstr>
      <vt:lpstr>Пещера Ласко</vt:lpstr>
      <vt:lpstr>Живопись мезолита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Культура каменного века</dc:title>
  <dc:creator>валерия</dc:creator>
  <cp:lastModifiedBy>валерия</cp:lastModifiedBy>
  <cp:revision>7</cp:revision>
  <dcterms:created xsi:type="dcterms:W3CDTF">2012-09-18T15:50:32Z</dcterms:created>
  <dcterms:modified xsi:type="dcterms:W3CDTF">2013-12-20T10:53:52Z</dcterms:modified>
</cp:coreProperties>
</file>