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0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7/11/2012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200400"/>
            <a:ext cx="5257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/>
              <a:t>По состоянию на 2006 год армия КНДР насчитывала 1 115 000 человек и являлась пятой (по другим данным, четвёртой) по величине в мире после как минимум Китая, США и Индии, и всё это при численности населения в 2006 году в 23 </a:t>
            </a:r>
            <a:r>
              <a:rPr lang="ru-RU" dirty="0" err="1" smtClean="0"/>
              <a:t>млн</a:t>
            </a:r>
            <a:r>
              <a:rPr lang="ru-RU" dirty="0" smtClean="0"/>
              <a:t> чел. и экономической стагнации.</a:t>
            </a:r>
          </a:p>
          <a:p>
            <a:pPr algn="l"/>
            <a:r>
              <a:rPr lang="ru-RU" dirty="0" smtClean="0"/>
              <a:t>Срок службы призывников в сухопутных войсках — 5—12 лет.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 smtClean="0"/>
              <a:t>В феврале 2005 года КНДР впервые открыто заявила о создании в стране ядерного оружия. 9 октября 2006 года был произведён первый ядерный взрыв.</a:t>
            </a:r>
          </a:p>
          <a:p>
            <a:pPr algn="l"/>
            <a:r>
              <a:rPr lang="ru-RU" dirty="0" smtClean="0"/>
              <a:t>25 мая 2009 года Северная Корея провела вторые испытания ядерного оружия. Мощность, по заявлениям МО РФ, составила от 10 до 20 килотонн.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Телевидение КНДР ведёт передачи по трём программам, включая один канал культурной тематики и телеканал из </a:t>
            </a:r>
            <a:r>
              <a:rPr lang="ru-RU" dirty="0" err="1" smtClean="0"/>
              <a:t>Кэсона</a:t>
            </a:r>
            <a:r>
              <a:rPr lang="ru-RU" dirty="0" smtClean="0"/>
              <a:t>. Несколько лет назад передачи ТВ КНДР и Голоса Кореи (включая русские радиопередачи) стали транслироваться на тайском спутнике </a:t>
            </a:r>
            <a:r>
              <a:rPr lang="ru-RU" dirty="0" err="1" smtClean="0"/>
              <a:t>Thaicom</a:t>
            </a:r>
            <a:r>
              <a:rPr lang="ru-RU" dirty="0" smtClean="0"/>
              <a:t> на территорию Азии.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В стране имеется внутренняя сеть </a:t>
            </a:r>
            <a:r>
              <a:rPr lang="ru-RU" dirty="0" err="1" smtClean="0"/>
              <a:t>Кванмён</a:t>
            </a:r>
            <a:r>
              <a:rPr lang="ru-RU" dirty="0" smtClean="0"/>
              <a:t>, не подключённая к Интернету.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8839200" cy="3505200"/>
          </a:xfrm>
        </p:spPr>
        <p:txBody>
          <a:bodyPr>
            <a:normAutofit/>
          </a:bodyPr>
          <a:lstStyle/>
          <a:p>
            <a:r>
              <a:rPr lang="vi-VN" dirty="0" smtClean="0"/>
              <a:t>Кор</a:t>
            </a:r>
            <a:r>
              <a:rPr lang="ru-RU" dirty="0" smtClean="0"/>
              <a:t>е</a:t>
            </a:r>
            <a:r>
              <a:rPr lang="vi-VN" dirty="0" smtClean="0"/>
              <a:t>йская Нар</a:t>
            </a:r>
            <a:r>
              <a:rPr lang="ru-RU" dirty="0" smtClean="0"/>
              <a:t>о</a:t>
            </a:r>
            <a:r>
              <a:rPr lang="vi-VN" dirty="0" smtClean="0"/>
              <a:t>дно-Демократ</a:t>
            </a:r>
            <a:r>
              <a:rPr lang="ru-RU" dirty="0" smtClean="0"/>
              <a:t>и</a:t>
            </a:r>
            <a:r>
              <a:rPr lang="vi-VN" dirty="0" smtClean="0"/>
              <a:t>ческая Респ</a:t>
            </a:r>
            <a:r>
              <a:rPr lang="ru-RU" dirty="0" smtClean="0"/>
              <a:t>у</a:t>
            </a:r>
            <a:r>
              <a:rPr lang="vi-VN" dirty="0" smtClean="0"/>
              <a:t>блика</a:t>
            </a:r>
            <a:r>
              <a:rPr lang="en-US" altLang="ko-KR" dirty="0" smtClean="0"/>
              <a:t>, </a:t>
            </a:r>
            <a:r>
              <a:rPr lang="vi-VN" dirty="0" smtClean="0"/>
              <a:t>КНДР, Се́верная Кор</a:t>
            </a:r>
            <a:r>
              <a:rPr lang="ru-RU" dirty="0" smtClean="0"/>
              <a:t>е</a:t>
            </a:r>
            <a:r>
              <a:rPr lang="vi-VN" dirty="0" smtClean="0"/>
              <a:t>я — государство в Восточной Азии в северной части Корейского полуострова. </a:t>
            </a:r>
            <a:endParaRPr lang="ru-RU" dirty="0" smtClean="0"/>
          </a:p>
          <a:p>
            <a:r>
              <a:rPr lang="ru-RU" dirty="0" smtClean="0"/>
              <a:t>Г</a:t>
            </a:r>
            <a:r>
              <a:rPr lang="vi-VN" dirty="0" smtClean="0"/>
              <a:t>раничит с Китаем на севере, с Россией на северо-востоке. На юге граничит с Республикой Корея и отделяется от неё демилитаризованной зоной.</a:t>
            </a:r>
            <a:endParaRPr lang="ru-RU" dirty="0" smtClean="0"/>
          </a:p>
          <a:p>
            <a:r>
              <a:rPr lang="vi-VN" dirty="0" smtClean="0"/>
              <a:t>С запада омывается водами Жёлтого моря, с востока — Японским морем. Столица — город Пхеньян.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/>
              <a:t>КНДР образована 9 сентября 1948 года как народно-демократическое государство, после провозглашения Республики Корея 15 августа 1948 года. Официальной идеологией государства являются идеи </a:t>
            </a:r>
            <a:r>
              <a:rPr lang="ru-RU" dirty="0" err="1" smtClean="0"/>
              <a:t>чучхе</a:t>
            </a:r>
            <a:r>
              <a:rPr lang="ru-RU" dirty="0" smtClean="0"/>
              <a:t>, которую её создатели — Ким Ир Сен и Ким </a:t>
            </a:r>
            <a:r>
              <a:rPr lang="ru-RU" dirty="0" err="1" smtClean="0"/>
              <a:t>Чен</a:t>
            </a:r>
            <a:r>
              <a:rPr lang="ru-RU" dirty="0" smtClean="0"/>
              <a:t> Ир — определили как «философскую идеологию, в фокусе внимания которой стоит человек».</a:t>
            </a:r>
          </a:p>
          <a:p>
            <a:pPr algn="l"/>
            <a:r>
              <a:rPr lang="ru-RU" dirty="0" smtClean="0"/>
              <a:t> Власть принадлежит Трудовой партии Кореи во главе с генеральным секретарём ЦК Ким </a:t>
            </a:r>
            <a:r>
              <a:rPr lang="ru-RU" dirty="0" err="1" smtClean="0"/>
              <a:t>Чен</a:t>
            </a:r>
            <a:r>
              <a:rPr lang="ru-RU" dirty="0" smtClean="0"/>
              <a:t> </a:t>
            </a:r>
            <a:r>
              <a:rPr lang="ru-RU" dirty="0" err="1" smtClean="0"/>
              <a:t>Иром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Корейская Народно-Демократическая Республика расположена в восточной Азии, в северной части Корейского полуострова. Имеет сухопутную границу с тремя государствами: Китаем по реке </a:t>
            </a:r>
            <a:r>
              <a:rPr lang="ru-RU" dirty="0" err="1" smtClean="0"/>
              <a:t>Ялуцзян</a:t>
            </a:r>
            <a:r>
              <a:rPr lang="ru-RU" dirty="0" smtClean="0"/>
              <a:t>, Россией по реке </a:t>
            </a:r>
            <a:r>
              <a:rPr lang="ru-RU" dirty="0" err="1" smtClean="0"/>
              <a:t>Туманган</a:t>
            </a:r>
            <a:r>
              <a:rPr lang="ru-RU" dirty="0" smtClean="0"/>
              <a:t> и Республикой Кореей. На западе омывается Жёлтым морем и Корейским заливом, а на востоке — Японским морем.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Площадь государства: 120 540 км² (суша 120 410 км², вода: 130 км²).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 smtClean="0"/>
              <a:t>Корейцы — гомогенная нация. Хотя в КНДР нет больших национальных общин, имеются достаточно многочисленное китайское (около 50 000 человек) и небольшое японское (около 1800 человек) меньшинства.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Языки: корейский; грамотность 99 %.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/>
              <a:t>До 1945 года Корея была колониальным владением Японии. В 1950 году противоречия между двумя корейскими государствами привели к началу Корейской войны. Корейская война закончилась с заключением перемирия в 1953 году.</a:t>
            </a:r>
          </a:p>
          <a:p>
            <a:pPr algn="l"/>
            <a:r>
              <a:rPr lang="ru-RU" dirty="0" smtClean="0"/>
              <a:t>В июле 2002 года было объявлено о начале реформ.</a:t>
            </a:r>
          </a:p>
          <a:p>
            <a:pPr algn="l"/>
            <a:r>
              <a:rPr lang="ru-RU" dirty="0" smtClean="0"/>
              <a:t>В 2007 году, после визита президента Республики Корея в КНДР, Северная Корея и Южная Корея совместно обратились в ООН с просьбой содействовать объединению Кореи.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/>
              <a:t>КНДР является светским государством, большинство населения — атеисты. В Конституции КНДР сказано, что «гражданам гарантируется свобода совести».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В настоящее время, в КНДР действуют два протестантских храма, один католический (не признает власти Святого Престола) и один православный.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Во многих больницах и клиниках КНДР отсутствуют необходимые лекарства и оборудование, а также существует дефицит электричества. </a:t>
            </a:r>
          </a:p>
          <a:p>
            <a:pPr algn="l"/>
            <a:r>
              <a:rPr lang="ru-RU" dirty="0" smtClean="0"/>
              <a:t>Почти 100 % населения имеет доступ к воде, но она не всегда пригодна для питья. Инфекционные заболевания, такие как туберкулез, малярия и гепатит </a:t>
            </a:r>
            <a:r>
              <a:rPr lang="ru-RU" dirty="0" err="1" smtClean="0"/>
              <a:t>эндемичны</a:t>
            </a:r>
            <a:r>
              <a:rPr lang="ru-RU" dirty="0" smtClean="0"/>
              <a:t> в стране.[19] Средняя продолжительность жизни в Северной Корее 63,8 лет, 149-ое место в мире по оценкам 2011 года.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Экономика страны плановая, командная.</a:t>
            </a:r>
          </a:p>
          <a:p>
            <a:pPr algn="l"/>
            <a:r>
              <a:rPr lang="ru-RU" dirty="0" smtClean="0"/>
              <a:t>Транспортная сеть в Северной Корее достаточно развита, но устарела.</a:t>
            </a:r>
          </a:p>
          <a:p>
            <a:pPr algn="l"/>
            <a:r>
              <a:rPr lang="ru-RU" dirty="0" smtClean="0"/>
              <a:t>Развиваются нефтеперерабатывающая, химическая, текстильная и пищевая промышленность. Доля промышленности в ВВП в 2002 году — 34 %.</a:t>
            </a:r>
          </a:p>
          <a:p>
            <a:pPr algn="l"/>
            <a:r>
              <a:rPr lang="ru-RU" dirty="0" smtClean="0"/>
              <a:t>В 2008 году внешнеторговый оборот КНР и КНДР достиг 2,8 </a:t>
            </a:r>
            <a:r>
              <a:rPr lang="ru-RU" dirty="0" err="1" smtClean="0"/>
              <a:t>млрд</a:t>
            </a:r>
            <a:r>
              <a:rPr lang="ru-RU" dirty="0" smtClean="0"/>
              <a:t> долл. </a:t>
            </a:r>
            <a:r>
              <a:rPr lang="ru-RU" dirty="0" err="1" smtClean="0"/>
              <a:t>Профицит</a:t>
            </a:r>
            <a:r>
              <a:rPr lang="ru-RU" dirty="0" smtClean="0"/>
              <a:t> торговых отношений составил 1,3 </a:t>
            </a:r>
            <a:r>
              <a:rPr lang="ru-RU" dirty="0" err="1" smtClean="0"/>
              <a:t>млрд</a:t>
            </a:r>
            <a:r>
              <a:rPr lang="ru-RU" dirty="0" smtClean="0"/>
              <a:t> долл. в пользу КНР.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42</TotalTime>
  <Words>710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Корейская Народно-Демократическая Республика</dc:title>
  <dc:creator>Александр</dc:creator>
  <cp:lastModifiedBy>Admin</cp:lastModifiedBy>
  <cp:revision>7</cp:revision>
  <dcterms:created xsi:type="dcterms:W3CDTF">2011-11-28T15:50:49Z</dcterms:created>
  <dcterms:modified xsi:type="dcterms:W3CDTF">2012-07-11T12:43:26Z</dcterms:modified>
</cp:coreProperties>
</file>