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A62C"/>
    <a:srgbClr val="80B3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0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2C167-01DE-4F0F-AA12-846AF815836E}" type="datetimeFigureOut">
              <a:rPr lang="ru-RU" smtClean="0"/>
              <a:pPr/>
              <a:t>19.08.2015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5C26B-EEA6-4840-B6EF-F60FDA5D9CB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 образуются пещеры?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64291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Тектонические пещеры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Возникают в любых породах из-за образования тектонических разломов.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t2.gstatic.com/images?q=tbn:ANd9GcSxgch8eB61-DQw1Nu4ZiV4mtJeiFBRETxAFE5LxAHpFbrVRfG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3433441" cy="2571768"/>
          </a:xfrm>
          <a:prstGeom prst="rect">
            <a:avLst/>
          </a:prstGeom>
          <a:noFill/>
        </p:spPr>
      </p:pic>
      <p:pic>
        <p:nvPicPr>
          <p:cNvPr id="22534" name="Picture 6" descr="http://t3.gstatic.com/images?q=tbn:ANd9GcTA1D9alU68lz1tnOEE6WuUsA9_eNy72zu0qvG9bpPZKCNXXGc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785926"/>
            <a:ext cx="3719561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35716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Вулканические пещеры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Возникают при извержении вулканов. Лава, остывая, сверху покрывается твердой коркой, а внутри образуется  трубка- полость, по которой течет- вытекает расплавленная порода. Эти пещеры расположены на поверхности земли.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travel.tickets.ua.s3.amazonaws.com/direction/4ef473679e14dc566f0000e2/4f5f3922c77761309900019b/4bfc7637274e584b7752e3fd7bd275e7_515x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00306"/>
            <a:ext cx="4905375" cy="3352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www.infoniac.ru/upload/medialibrary/e26/e26b5cdea2d436fd9200686cc9a092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500306"/>
            <a:ext cx="2928958" cy="29289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28572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Ледниковые пещеры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Образуются чаще всего внутри ледников. По крупным трещинам талая вода проникает внутрь ледника, образуя иногда ходы, проходимые для человека. Также ледниковые пещеры могут образовываться на краю ледников и под ними.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071546"/>
            <a:ext cx="65008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Спасибо за         внимание!</a:t>
            </a:r>
            <a:endParaRPr lang="ru-RU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124744"/>
            <a:ext cx="6408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Пещеры создаёт вода. А как это происходит?  Тысячи лет вода растворяет в горных породах некоторые минералы и уносит их прочь, образуя пещеры.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80728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 дну пещер  текут ручьи с целебной минеральной водой. Со сводов этих пещер падают капли воды с растворёнными в ней крупицами минералов.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t0.gstatic.com/images?q=tbn:ANd9GcQp8CdxMe_WzmqT-NOOWgRqxAhpWKoBfB_Bq2dWSoDxRzp7p5u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500306"/>
            <a:ext cx="3429024" cy="2745951"/>
          </a:xfrm>
          <a:prstGeom prst="rect">
            <a:avLst/>
          </a:prstGeom>
          <a:noFill/>
        </p:spPr>
      </p:pic>
      <p:pic>
        <p:nvPicPr>
          <p:cNvPr id="10244" name="Picture 4" descr="http://t1.gstatic.com/images?q=tbn:ANd9GcTcRLmD43SjVeyy6mrDA-37dXswoaAqlnj2r3zGqmT-SW4XS1Z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786058"/>
            <a:ext cx="354262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35716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Высыхая капли слой за слоем образуют каменные сосульки.  Их называют сталактитами. Бывают они белого, желтого, красного, розового, фиолетового и зелёного цвета. Цвет сталактита зависит от состава минерала и его примесей.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t3.gstatic.com/images?q=tbn:ANd9GcRx_9c9YNQXXvk12Bhpbk_L8RK7gw75eOqzswharMNC-4k2Q0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85992"/>
            <a:ext cx="1714512" cy="2314592"/>
          </a:xfrm>
          <a:prstGeom prst="rect">
            <a:avLst/>
          </a:prstGeom>
          <a:noFill/>
        </p:spPr>
      </p:pic>
      <p:sp>
        <p:nvSpPr>
          <p:cNvPr id="9220" name="AutoShape 4" descr="data:image/jpeg;base64,/9j/4AAQSkZJRgABAQAAAQABAAD/2wCEAAkGBhQSERUUExQVFRUWGR4aGBgYGRcaGhoYHB8YHhocHRgXHCYgGBokHxgaHy8gJCcpLCwsFyAxNTAqNSYrLCkBCQoKDgwOGg8PGiwkHyUsKio0LCwsLC8pLCwsLCwsLCwsLCwsLCwsLCwsLCwsLCwsLCwsLCwsKSwsLCwsLCwsKf/AABEIAKsBJwMBIgACEQEDEQH/xAAbAAACAwEBAQAAAAAAAAAAAAAEBQIDBgEAB//EAEEQAAECAwYDBgQEBAUEAwEAAAECEQADIQQFEjFBUWFxgQYTIpGhsTLB0fAUI0LhB1Jy8SRigpKiFTPC0kNTshb/xAAaAQACAwEBAAAAAAAAAAAAAAADBAECBQYA/8QANREAAgIBBAAEBAQEBgMAAAAAAQIAEQMEEiExEyJBUQVhcZEUMoGhQrHB8CNistHh8RUzNP/aAAwDAQACEQMRAD8APsNhXLlpSqaZhSGcpSl2yoB6vF0xJ/lSY6q0kCBPxhGqvOAriZhYnTNlRODO2hDZoLcA/wA4oMoFJLH/AGkV6wcm2BWsQmWt6QMo/Ujxx6G4uloSdx/UCPfOPTLKM9INWUqDEeUDLlvQEk5D9x84GQwl1yK3rBAlso4SecDKtJKlJV+ktnr8+UUfiMxUc8vWLUT1PZCo7MYExEoL6dYA/FLZwlvWB596qGaXMSqvcDuXu40NOMWJdttYQov0pNR6iJL7UhiwV5w4gvsyPFWO1TWDkikBrtKVgsMiAaZPrGdm9pn/AEnzgOZfSn8JwvtlBDj3ChIbVIBdzUKkKVIUAC4SQN6pB9CIovKyF0FySpSXPRR/8vSKbFbypMt2JUCFPTLXjVn4GDrCCpS8ZfxsnIMAnw+8L/kajC8ZR5fWIrDJ/wC6+YU/IE/VMStcgKlhO2D2FA3OHlsu/wASlgVUA7MN/WsLTIopJDmhAJ1CRBcRDdRbPiKCvSK590pIUrLDo1X0HrHJ9hUtgMtOOpesNJ5SEviHjOIAZsEpceTmDpiUpSkM6lGgpkwf3h8ADiZ5w3MpablOEEKD0ccyf/WNH2SnGUhYxeEkU1Bq7DKKLYjETRi4ADVLOPcnyidomps8tCSaqJfoPqr0EeH5uJ5FVG3TQIvdY1JfgKetYHm34auoJ5kA/vGVt/aYgMmnqw+sAElCBMwguaanUvEu5HlEaGpT+HmbM23EHCsQ3YfWKFWgb+ghRYbatYUr4USgSrc7aU5R5XahAYYcXD+8BZnruFObHV3UdFIUKEvz+kWybJ/mMCXZe8qZkjCrLIHMswAL+UPrLZ5j/lplrBpQs3PZoRy5HUcmAOZT033kJV2pIzUORHTPlDBF1lmC1PxAPqIZou2awwpSTpSj+8AzL4tKCUrky/DVvE5Fas9BSExmd+iPuJCjI/5Tf2lE+6ZrUUDTUN6wKi55rVURwTUtDI9opmFzIQnY+I+uUckX5MWWEnEo6JxP84uMmUDkD9ox4WavT9oLKsDZqVXcCvnlE0yubH+n3aPKt1oUVYbORhzcKLc35wHPvKa9QlJ1DNBFyMf+54YMjeohIB3aPLOxfj91heLbONShTHIkU6ERyZblD9JI/wAtQDxMOYmMIMTAcmHp8/KPQCi1qBqnD0+cdjUwta9QLJR7jiZMLMYCUS+vnHJl5uM+ucVi2htOgjSHw4AcCZWc5GNhpcHioz22j34kbxTMnJ3D9IWf4e3pAh2EtmWonMxQZqQXBYxFRG8UqlhVRo3LMQhk0b4wSy0I0rM7ALyZRPUFupJqS76xQZ6siTEZcmjVoT7mILQRrAlw0osRbK77ybNyS5x3MDLWrdvKLTzigr2PtHvCEEGye8AnWclwS71gU2erAGDbRbkooaq2Gf7RG6rZ3k1ihgATq7gcoguqiNYTkdgDFl4WUyyAcyH/AG94DQreH99yErCcPxB6DJ9c+bNClV2TVt4CGAEBR6ELlxHfwIwuu3DAlOyiDnksAe4MamySlYiEuxqSohkq68oxki45of8ATpmav7w1TdU0JUFTHxVVV3H3tA2TcbMe07uoorLB2tUi1YFlKpVElm4VfgYdXlaZSJmNagAoEgu70zAFS7abxmT2fRQl24ehMdm3IKJxqKQ7O7DpFkWm3CScmbaVYXzx8oJd19oSolaSfEVIA2L+HgzxpLknSrQVF1ITKSCoqIBIpqMhTqwhB/0BGJnPMCghtd1nShKkpLd4ACw2L5Fm26w0hYdxNFcdxsbMmWQiWollVJPnGO7X2wmfgBcSxhfcmqvdukOrRMmYyRPUCQx8Ips1KEb5wqmXFiIdZJJLFnfUk1zrFXJPAnnUkUBM9LLmGi7X+U2rj2MMbJ2WSpZBXlSlPeK7R2cLslT1LbMN6Z5xQY2AuVXDkqwJFNow2YgVKyMRZiBn8XEgQuAY/Zg+bZJiZJBQ9QXGwd/vnCpS9olmoQWXdYuN5GQ3bw1NKgecfRuxt6GVZ1l8QSpgGcsnDiYcSphxj5dZ5jEPpH1H+FMqUuVaEzAnFjThcsTifwitQ6KiucZuvHiY9olCyY13uLE3113qickKlBlZKSQXSdAWLZVziNgveZMmVkJIAICwNCQ4zfTbSHV3WGTKSEoSkMGcCtInKdLgJBD0INWNSSPSjxhNpGQ2D/WobFqcNEBfpZnFLkUlqQmo+HDRuIakFSLFLbwAAZeGnSlIUzbOpalKUSlIohCC7jiBu4ge6br/AAqphllajMAJQSGxh6gE0oQDwTF0z7OMi2PpDMg2+VuY7n2J/wBTNyML13Wh64cW+Fjwrq0KLwkW4miwCdAmg5KevXaM0bXeMlRcKUA+YGlT8JpTeBtk3Hy0sv4ewfnmovCxlAyxJGo0hPOloIyb72g7sx2nNqSoFJSpJYiKb5khAKk0zJrSDYtY6t4Z4MD4wBq5nbVY2LvTzj0DKnYicyNuPypHo6jSaklDfvL/AIgxGJwahbziff5OfSPdkrF+IV4qhKTi55a+cBzpwSpSTQgkZ7R2OLVpkND2B+8C+EqoY+v9Ib3o3ipYl5kAnV4AXbI4LS8FZ1MFUZfjEtmaQXdmFQWwFG93+UZ78XxglN6GVJVrjYPsWJFNoy9flUYWHvHNJXiBj0OZfaJuBagCcz61+cUfia1BrCW1Xop3xO+lMzuDA8q0zFEq7wgjy8soST4igxgbbqCyoDkPz5ji87TglqUnyPGMomaX16QwmW0milE8I5LlvkOkZ+q1K5WtRQlBj+clZ7SlKMgTBllvVOIAgMaPk2x8/SBhYuD8orShlBg7GoDvCm4H0jAZ1oSV5XmrFRx8xlXyjl321ZUASQC9K+UTtljOJyktmH0HSBRRQVsYmoJy26zNAZndSn3qH3hpjxodv0+4gJQMyVLpmMzBn4Yol70DP98IPtuaOMkD5VIfhyZYehDcdm6wTMlA4eLRyRMeXkdvaL+7fDowiyCXgk+SHOGlGiN32ZPeMKjDXLOj1g2dIdKqtmPSK7IpKVljQJPt9+UM7fNAsIvloAmg0qpQAYBgx25CBkqaZLSzOVDrV/Z+sGSZiQsE5vT55wMqWTNlnCGxvnk6lPA2HtBdS2yJxKJIZ1nfSKFTStQYFAKv+Iy82hlZQEqVQ4nVTmSYEnS1IwAEUBKwA5d1Ur5RB4EMo4lkqe6CpYASC3rGfva7kpOJGHDSjh65UjTSLHilMaZFjVtawkt1jSqYVKPPCDn0dorlTgSmYWnUTypbQ7uC8ESi5UQrkYVJlLGhKSWD6/bxNVmJdhUaM+cIZMJcbTM/YTPp8n+JpRJOA41gUKwWfan7CNJ2d/ipIWn/ABDSlh/hIKS3B3THyG7Lp1XQMd/l7Qys9gQK0z9K/T1iMegKjg/eWTRL6Cp9ks38QLJNTjcuAThoTTQYTVR2hfO/ihZJahilT+BVLAp1Vzj54mwIAOHfPo5L/SKvwpySogA5vR2fIaNEnQvfof0jH4MgcGfZP/7qxGTLnGaAlZISCCVOCxdIc0IhdefaGymSFidLZbgVwlRFFBla9I+UKSSA9eYCmq/MV+cBWi6ElNQRh1SWzObHXlC+bRO48wv6dxXPpGK0DHPZ7tFNlXhNAmpMkklQLBLn+UjlmKUyja2q1onIKqt96jQx8WwkKKQCfcfWCLDbVo/7ZUg8CW8hQ9Yp/wCIGbzA0f8Ab3mTk0mUG0f9KmltV5qTaVymcAOFbjR/No9Cm5p5VPJU5Na1O+ho/lHY6HQ6FUxU1XNfBiBQbu4z7A2nAm0MznCz1P6q5jrUQivK1jvVuySVGnOvH3h72Wk4jM7sJHhDlQKmqqoT+o0jD9o55Fpmsor8XxFOFywfw6ftCei1RxCx9Jo6sAYUjL8aneK12waEQjnCagsoFJZ2NKHI10hxd8kTJPgxGafCoUbUhtny5w8/xNgOpnKu40ZNM4Ky+2iifOmKGFLEE+rN7GKJlnWlWEDEpq4a58oKu9M2Wr4TWldCOcJ59U2bgmoxjQdUa95KbcrE4lEFqsKPqK8oUSkLOhpGu/DlXiLhySRkX1r9N4tl2FKK4QWJBfk9IVsw+XSr2OJn7BdGMuXPQt6Vg6ZISnR+Af1bLlDGenCrCgMQfGRm3IkBzk/GJoWAppRmEgAsSwYkguwYbiI77kDEqiooVbZiwxNE6JDDmWiFmtCX8VCDQhqenvDhCxVKkMUOwNaF2YihFGpvFNqsaVPkkCvKgJrsxEEAqUKk9GeRaUkNjxOpiaAF6DfKIru9C1BLMSkORvrTofKPJsIol8jQs76s3J/KLrFd+GekpLgV6ctKn1giqepfk9iGLsvdhCBoW6EwTbqIT/UGrnRRi+02YrUn/QfU/tDe8uzpUmVh1mAnhRX1jQ8A7SYwCBxM2WTIUaUP0PtBalMk0FMXo8XWu6VCyEkEFS69ElvlFtsu15EwjUnyxBvSLJgJND2kkjbcWJQTLUC+Xy0ge6bLixVIcEVLDyg6yySZU1W0sK/4pb0aI3BIASTmXOdcz9I94ZUrcGV3HiJrJLBmOasotvUkV+kWzT4xhzZwOpghVn/PLZGaPqfvjFFhshM5RXlRnp+opA8oFsPQ94GpemZ+Ys7BRPQqA9EwAogAGtQPYq+kawXIAZxH/wBav/L6mMZeS8JQnM+N/wDSCB7jyi2bCyLuMKGAjyzJZDaD1LQqtEzCphsn/kqvVoayD4ep86iFSpeJYpqg9PFA8vQhHHlnJs3FUgOVHTKqgR5J9YkuazrLHMc2yEUS5SvAwOpybVXrX1iz8FMUEshyXq4ABP0io5gKMJMwqASmgcJd9Gck+8WowIRhXNSGSwO5DVfoYCtoVLT8RZ3oH8ifusZpQmTVBCQSonX94s7he+4N8hQ8DmbyxW0LVLCS4VKK34laU67MRBa7fLQlS1FOGrF/5QkUjPXZdcxBEtCQVKlsVYnABO2nzeGN4XGkAqmEzCgAEJCQCTwFdc4hS1RgO23qcF7IYsXw0U1WYHzrtvC+1X4muDxNTbUb59I6q50FLpR5ZEa8YAXZcByaJLsBQEUyNk9ZG0TlTarAxaEMPPeBO9UKGDe8O8cmIcf3gLEjm4oaMvuIDFiWTUlmI0BzG2cei+zyiFIwpASA1S2leOb5x6NLT5KSpbkcR9Y0CzhfjICwMnzBcOoA4RmOLnaMqbKubbnrMCVJKlDIAMzlQD5M5FY3XZ6f/hJaAkLHiCiQlqlTUUQ+lIEu2xhCp6ggp8Y/ldmJySSG0z3jmsJ249vZnQNg8TZfXf8AWYbtXMC7SpiPCAnIiozp1hr2Wu9CUYu+DrYqSlsScwx1AIeEN8rxz5ig1Vlm20z4QT2dH5qnyZzXIBSX1pR4dOK1APExGzhMjZCL7m3/ABSJQUEIxEBJZKVM2T5CkDWq0KmhpcorLfqShKUlnY4viIb0iKrUGASpiX0dSs8sj60pA8y8kAhOLC7Bg5Nc6aAAwIYKFmbi5tyizViWd5MZloByqhSSmjbZHMNWPF1JTRnLHnVL+0C3da0pllOKoUTUHg1NMsoCvO8lhPgU/jd8tXo+jR6qgMrjbdxza5LklgabBm8J6x2bPqAM/EDnklaUs+zKiU1TFJzDA+ZY+6T0iDATW4rT1eUr6ecR1BE8yFplJUxAAOXFi1PIP5QrscwqUzvt5YT6IhjYF4sA/pPQIAPqRC6zyVBKFpoVKcE/1OPYGCPR6geS0sAIWw1SpXTAhvUkecOLisp784qhKf2/8CesLPwau8xPUIIpxJ00zPlDi7lYBRj4QKuaa5V19IY03/sFwioepoZFkSmYmuUvLiwMadcsqlEIzKRh1qyfrCW6zZysmbPOJgAlihIAG7Vd840yLxkoT4Fy2YajkKkxo58tkBR19plazJXADEj1ogQOXcRNlVLUQpb4tKF/howyHrFirmT3RBYZBTamgjhvwMySCNK6dIAtV6q7tWjq+cURMpP6zPw5NQyUpqrMBsFyuqcFChQEtv8AC7dIAuq6cSVFA8AFCaZBoOk2supRUap30DfSBLNfKU2edhY1LsRDxRzZPyj+m1ednsAc3+lQKXZBLnyhniXV9jCefeh79mQPGjTir+8Wy70x2iWcgFBq1+6QovCckTQXJOMEPwf6wwWxYx6Q27I3Jm5xMFqL/AqtG1IaPmt8TVTVoU2h5EGnu8bK0XoO7mkHKWoDXQj1jCSpqhhBqQB7k/OMrWZ1KFB6kftGMa23M1VnWnuk8VKPqo/MQJapgYYDlRtWbL1gCz2hRliu0BW9Ty1FzQiFsuYlQBHS4AuM0WlKQw96+cXWa0pLJCidSflWkZWzJJORIiyTeJlqIOQiq5QACYk2Y3dcTRWmaycIpuqjv5OIC7JJxWuhqQc+RfOALxtizLStmSaPTPpllrDjsfcxdMx6qDu5GFJ04xZmDOAsjGzPkm5kWLEyZWFKyHKiAWG5JzJO7/CegVqsiZKcL4iFF1E1UcJOYo/0g26rOoTVTGSEAAJbUAq3ycqhReNvKwvAAlCBhKiPiLKybT1g47jzGhc6oJTQ1qx4MA7cS+fGFNrAUTQCKrRbSpS6MS7F/wCn6QMZ9CHbrtBwq1MbNqCxoQeegIr6RSpbMWc5s3v7Rxc3GrNho8OrMqSgJM2iSkBVHcYgKa4taGM/M3J2y2PH5S59IkssidiBZeDEf6XKSWLZHVo9G1sd7SJBCkqUELQAjEhQwn4ixFS4S/Bg5Jj0Ewt5YqMzG6E9d0qaizhBWgAOwDuaucmZ30PvC1au7C5pGdWDMClIqP5TQ1eLTOUlDqUGdhilnvDhIJ1qOcIrde6ikJCXCi6myY6NpoGjKwgIvPJnX5CFXnihECEGYp3zLl6Ab/YhjYbAp/y8eIggkhgAQQanNJdng+zoVOUAZDS9SEk5Uo1YZHEkASQtRxElawXYiqRiAca1g5fcJlJpU9ef0mZm3atJwqBDal6dWpBlgs5QfCBxUASfP+0aOVIxhJXMUBUKBOE8CwDl394WWiaAoplOQTUpqSRucoGtkcw/gKhsSi8rIRkQeAzHNsjwhWbFMOSFEcjGiTNCAO8BAzLMT6RYi804iEJIS5AU5c1pmdWjwUmUyoh5uJ5ljtikBIScOGmTsGy8oh+KmSl4piVg4iovxCR7pB6Q7/6ysgiuIEsSKEMpuG3rB06f3ylDCCmtCMvh16mJIruBGMP+UmZuZeoloUxDhM0J/wB9G6N5RddN4oXIlpNCClPV1B/JI84Fvq5cJ8Ipmzv5RT2WQDMwq/SXA84kixBo7LkAMfz6rp8+NerwxumqUnI4OdYDtCwFgsxGJ2zoWaC7umZhx4Th9KfPyg+Hg2faaGK/EFd3GCx482+9ovtkxpT8PpAne+I+5id4TGRm1PpFFyfmnQ6nECs5Z15hxn84OmWkCzrNCHhBY5zg1c8ByhklX+HU/wDMHh7C3lAnPHELYH2MFkzcRm0H/bVvwga7mTImh8yon/iNI7ZF1mVd0GjaV1geVNaWof5T7iDByK/WZeMBCB9ZTZLUnvUUFTs0K7ytQM0BLuFj0IjlltRM1I0BrHjPCZhZgSc9YQyEhQT7wG/aoJjtL92sqBcgsCSSeLaD35Rl5nxDiW9IdWe2sZhd6QgX8Sf6jToPoPOBNfEaw5CVMZXcomWOJ+ZjlqlYgwriKQBlrtHrE4QA+XziyyzBJJUo0JDev/rBj0LjX8PMlIsOAFOE4maM7elnKVV1jUTL3RiqaRnb5twmLG0RnoJFMhQigY5tVmJs8tAAIUkP97/SCrntipbAgYQwA0AGx+84tsSSZSAwHhpryPrBsmSgMlSg7UyrnvxgqjkERoY/4hGUq/cJmkgpRiSATQZsTXhCy2do5apKEku4S+FJYOzvTOlYGVdveLJM1IQDhTl5ecVLu2USGKiDvmakA8AWMFDtfAlcpyFSBBZ1qSRiBG509IWz5xPKGlqssoKKQlmLO50AL15wLYpQClKDMA1W1z++MRmLdTKRPNF8xJTmKP8AdRGyuC6EzZPe4VTO7w4UJGLEfiY8ASH4CMzeMhHdqZKgttFU5tr6Q9/hwpZs9pRioQlKA3/yLcMByzOwhVgUYX0RKZXrGwHfH84bfS5kyTJTNThWZpKc0ggImBYwEkjAWTtUR6FlqtCheGFFUyxgSD/LhcltCSpzxMeicJLAn5xzTY8K4x3zzElutZWQkKIahUSo01YQdYlmRiCFLU9TVABGT1c4q6RUThUUISlZGamYJO5OXJ4fTrmDAocKCXdTsOrtWrgPnlCy8EEzRQFvMDzKv+vKA8WLLxAlx125fvFlnnzC1BhGWI1fk5eEs2RMlLdSSScimo5eUEzLxKRjCAFNVJYljqGZs8mgmZlCcdyy5H53HqWWtKiEsyiSSCKkeTgDg5Zo7JklsyCMwG9Yrs97TRMCprtMFSzN+++sN12eZMFCAMgSM/kOsLYySOTKac78YYmzF6rOlQdTpPWvMPHJJQKYk+3zeDJV3pcJWfEXZT7B94tNhQvwkBTqwumhyxONDT3hoLUh+RKbDbEFfdnXIkZ+XnBsmQFTJoNEkpqKfpBp5iEl5WbulDCrFhUW0yP9xF1z3280oVqQQ+2EJbm4ETkWxA48lGjC7TLHhIqnC4GuT77JMZe8U9xaAsaEGmuvyjT2kYQKVSlwdmTOBY9IWdqLIFlKRR1kdP7R4jyz2YWLENmEKXLmJBUmYpStvAVSTXbNUF2BGCWkH4ifF0H1Jg/8GlJlhLMzADZqexga97SEIltmo+gMVC+WaGnIx5A7T0y0OS28RvAFQA4QvkWrEesM7ROCQBQqIyf9oXxqxudC2pxst3IWKUwJ+vyg4D8lQ/zQns18guFDCahs32yrBotn5KiBmqmW0aWEzByut+U+kos6AFKbPDAMy0AAGgTkQ9cq86xdY5lFk/ymM3NtAxN9nhDAbgGY77U6l8pGGYOcVps+KZnrF0ubjY6jOKZKiJj7OekKZVbbXziuTGWx+XuNJN3uFjcNGeSpi7VdhwpWGlqWoWcqDguciP77wlsdpKlVzcHrrC5BBFwmmxvi8rG75ju6pLh9z65QB2hPiSkUAc9T9+sMblYoFcvd4DWkrnlQPLpwPWD5B5BUfcXjCj1gt13YZhIUCA1DVn0yzgafdZE4y6mobWhYj0MbSxynbxUf9JbTX71iiWtKLTMKhVSElKmdizEP69IqcYoT34MUOfXuRs8haEhwA1KbcQMo5Mu8LniYsOAAE50brmTBk62IQVlSgkPkczTQCr0HnCkWuYWUlwNndtdekMcT2Tavl7j2TYU4AkDIvXSE9qmFC1qFQ2Gr0Z8q8TBsq+TgJw6Z6tvCKZOKlMATsA8X4XmL58lgKsFn2lalKWaJ2HFh0yh3cykkJGMDckHUh2Lba7CJSrpmiWUqTVdUgcCn60jk26ZkkYZmFD5BwouMx4SWPOFy3nsyqI+IrxdiPVWWSJWJQYOVGUllEgMlwFVQPFiIJLAGGPZa7BIsYWkMpSlqcDEQoHu0MkkOPEvMj4hCmz3MRZhNxl0kkYiSlgFVapVXKHcu1krWgKwCXJ7xRqSozCurgMkhWW5PClsw/KbmPma9yj3/AJen7zNIEz8VOUqviUD4Uua0DOeGpj0du2WGKg5ClGpzIrm9Tu/GOxGkrZ+s6XwmxqFvoCV2GzNLE1CgrE2LgttVA6O1RrEfwc1RwJmClSGxDzOZ++MA3HOAK0FZShQJ0ZxmGOre0ETbcWCUvz1P1hfE9pRMtjZXAMv/AA62ISpKThoSKqVk3iVzimTapOFlha1pdxhYAhhVRNCDrUV4CG/Z26lrUsskksAVAFtXFc2EMrP2UC1POThUCGUMRLbEE0IGR5Ri63Vr4pQk0IL4g4x4e+T6RYi1KElY7kJSNStKAU6kgp8VdtIjdV4AyksHWkkHLDSobRiCKQ9WuzK8KkYmBSFZgs5YP4qEYWYVDaQFYVy8akpFAlNCMNTi0/2+cV+HZN2WtvcyvhmXa+we0CvUCZ3SgDiTNLigoBwGRfjmYqUhThqMoK5MnDoBDa3SwllENUO3FnP3tFalgHiCD0oCaZVIpHRsvAmwQLNxXbbAF/rI9gdTTTnC2d2fWCWJxJPUHgRzDGHVsWpUtWWLNhrwYZ0IrBFlW9BRwjDrViwryMeAsQTIpbmZ+ZapgotIPQhwys+eIwrttpmTZqi2EJBYZ5u/vGvtUsFQ18P9vpEbLd6ahq0+/aJdOIMIWar4kLEVYJWJ8aZSQdwoYh+/WAbxlhcxAyCEAAHcn10h7OkfmcxXpCm02cqm4mLAjR4hVh2J6ESoBRNY7/f0hzeigcIyJAbZ21bygW1WPFMDUPHzPzi62gLIBeg0y094KEpTBFyLWKx4rSSP5QchmUg1G7wymTPySACHVkfrEu5w+NNVKz5ctoCnWoqQc/iyPSL4k836SrNsWU3Xaj43FMJzyeFlpcEnl89IfWFAUKu5DQALuxKKQ76n7pBmSlFRUktxF1nmkfqS54V+kEWaQVuaOCx48RB67vCGAfNno2EkADgWP1ir8VgKqADhty+8xFAoP5odUKdyuzKxpWgjh5O5MKxZO7m8GJ+/KGVmWO/VRwajyz94GnKdfIkdYTdRcMKKj3ltzTwE9K8zBMizFQpmC45uIBso0GQh5dahRwfv7ESBuAEYx8jmQsVuCHSoF04VPuVA/MNF9iu/EnETU6cIDtKQZhYajyr83hvZpRUBiJ6R4DmodRfcSrupImOMn141hikJyzHCLLTdyCoOQCosATUnlrlEJM5BYgnwkggBiSGDeak+cEXgwZxUTxKLLd0ya4SlKEJLEmpO/SHliuQSkszqdyW22hHeV9LlBSJZwgAgHUreWSa6+IgchBnYztIZkmb36yoy6uWfCWaurEKj3iKW2nuBAxo+3swq9ralJZTEJSWzqok4dRsC0N7JMlWlNJKsZWVsSkBiXIcOVEklgaRlrxmY5qQKMo58Cc/WNFZrVJs0lcxPeGZLSSyQGzYMS75+ULD/ABcpHoIxrsOzTbx3/vDbbdiSiYfDNRNOKWxUAUnAEA4C+DEwow2bKMxfkoKTblJOHvpsqQlyf0qc1OYAQT1hl/DW9FhCpU5Mwox4pRD0BdwoJ0cOBuTC7tRaA8iQEhzNmWiYAGYKUQgNyBP+oRGQnwwfTmc7jx7tRsb/ACj9xz9hCbosSUIHer8EtLlXMhKRk71PQR6B72ViTKkSalX5szYJAWmWnmSVqbbDHoY05QLRmlmGbI5OO9vQ9ev+Ykmznm4VhIdlAhiTkcTBgOgY+sNbJYSok/dYzf4j8RNB7tALAeEAJZsiAGc1J/aPpvZlCF2eWsghTYXD0I2Byo3lGJhbwzR9pGhYHKymVSZxs6UioSt3NQ5DeHKpPFoY2WzIJUpEyahQGFlrBxJ0AQinI504wRbLsCmKkTFd24cJSQqjFzQp6bxfYbEE5plpR/L4i+mYYAksMjSOc1WYZMrMOzKfFc35U77P0Ffubi0y0Zd7KIBBSWQwfZSAADQZ6iArOqVMW6ZuNSUkKHB6GjAiorw0rD+dZ0ISpKU4Q+ROF9X6ORCafZvzErTgQQWUAS5Ckgio5M3DlD3w8jxV+onP6TIv4hQTXPykbykYpSk8Pswv7sKAOqSxpUu2IHfQ9IZqmBSanYc6B4gmwUNXcvHakXOsr1gSpfhId/Dmc2+eUCAKCcjnLIOTEEP6PDldl8JBGQPkd4j+Fq2jCKVQkEWbgUmylS1KOiQOrOfeKkoMuYVGoGYhrLLEjeKbVLLHV4ggkydoAuVjxOp6adc4rmMCCHDUOzt+8AFSgoaDjBMyzpU6Tk2Xzg6LtO4wW++BEcy1ATydA8XItQI4iKlXOUAlLHNgducU/gpk0BKU4XzcxPL8RflDZl8ualZo7vw504fWO/g3Kv6jFkq5O4ZRWH2iE61kUTTjDKJ4fLQb5N0YXdYWPiLc4AmzhKmKYitPPOFEy1kE1iqZNJpFcudNtVLYyexC7HbsSmIBZWpYENv9sxjtqmS0IdSakMRShII5qFYHTJ3EWWiyhacJyd6bwoMwqo3tfbFd2LBmBSuAZ/vl1gq85eBSmp4sXoB98jHrLdKkLCgQQN+EWXvKC1hVWZiTzJyioRqg1NJz3Bbv940F2AZmFUpLYR9gQxV4E16RIXbzG8R4lF5WxCJ2F3KvRhBZv0IQEpScZyfLPPjTSEN8rR3qZjVCa89OsKVX+vJk0yLFx6wsz7HMGdVssGau0z1S1Sis1AKn41YAdYH7OIKlY1FyVOXy+6Dyge5L1lTvDOBCgPCQ6sT0bhm/nF5tfdJC0JGDE1c8LkE0+sE3jhvSWVvEO8HiW9oLB3ZWrNJPHUOPvlGWu+1mVMcEsaEbvl5Fo0vaC3Y5cokGuIqrq7EbFmjLTU/mAgaiFsrVksTO1FeKds29zeNUsmuEseLj6xp7fKIsc8AfplKPFJUlJFC/7iEdxy8EpC9FGvV/38oMvS2TFlaQSELUFYSckS/hHJwVMKPFHbZur+7nUJp31GHGD9SfoRNn2IsHd2UKNO8JJYD4RStOBMYS+FoVes4oJKQpEs0YYmShnerHlrH0ldvTZLDLmEfDKDDMkmoSM6kk+p0p8ckkiYhawpKlzRNUn/M+LXIH2MRmBGIAe4nN6JGya7Jn9t33PAmkvNANsn0CcK+7SwZkyxhHU1JPGPRC0Tu9nLnEgFaypSAapxO2eelWGkehtMbJYYetzV0uZPBVeLAo/X1g1ru+TZVyQUTAmY+EoKVEKDpUk5Yk1QoZHOG3Y22lZCEhk4kjidH4Fg0ahF1pLoUUFCFggapACk/6aJzy4Qtu+xypS0KT4VlZIUpQYpKxh0AyfKOJ0muDuAQb6+9zIdRizK6f3dD+s1dokg4k4iCwLlRG36RR3Hrxge03bLIqcVaHEaUGVaDWB7zkBCkzO9BGJqlOEB0kAYqGqRV34wZZLUFKUoTJcxJqEpKSQCE7Za+cIlP4vnFNWedt+kXG60ILMFK0JY7tnu2UJZsxIUpAFcRCS1GVXPcYWblGptM0U8ChU0Uz55hy5H1EZ+0WNImBSSTiBTmPhopOr8OsbOjoZVHzEwsBA1Kg+4iKfLWFA4KBTu+mEj3JPWGF3TfFUuCGbbP9vKDZtmfR4nZrMBUho7VhO2BqcXIOEnJ9IqRIYB3hmtIbOKZ3kN4rUk8C4vnywK6cwPeAbTPV+kpI5fMQdbpbBx7Qts8sl1AQUKF7ir5S3CxdaF41AGhzhjYZoUCCPGM+I3iufISAVVxAawHYgpM4HQ0PWILEmeRdpsw+0ynOVHim1LTJSVawxagJ1rGY7R2h3b9PuYfxoEQv6xTPkO6oDKtpmqUSYqtk1hSOXdLYKVofeB7aYTdiVsxYGzUCmLiyTMcgRSuLrMQ9fvX5Rmuxmlp15qHBTlVaaROVNcgGm3OsLpU441f1H1MNEjI9YFc0sfml2KkVLBFQ5GmVCNG2YZ/WLiKUjg2rDeLIQansmKLZtp8Ww8ujRoJUtM2SnUpjO2qzMrg+UN7mWRyhzHySD6wGMm6My3aOiwnYP1c/KESo13baxhK0L/mSfT+8ZJQjIzrtyETO1HDmMbhmNOSaa58jGjVJxyZcssHQKnJyHHqYyFnmFJBGcbDuFqsyQlvEkCrggNvlBcQJXiH0jgKVMsvNLygFBvGT6JNPOMpaleKNbfhPcyknjU7sPSMjbUtAcwpoDUm8n2n0W5ZBXZQrZiPMk+/pFwkFcwOWCiEj2++cDdl70H4GWC2LH3Z86H/aYZqUETAAyiKPkz0fnX1g2bDuAyD5XOp+HakeF4I7qx+sY9q52NchCpiUSJcokqUQxVQBmzUEp/5Rjk3OEIVNmK1dDlyzs46ZcBGo7R2dC5EpISrEWSlxkkElTMos4JDnPCKARC/bul/gVLCnUnugA4IdiFDkKjXKC5FZRyDt/a5z+l8NRR5cE/6u589m3gldoSU7cQ9FNyo3lHoCsCPzk5l32OQIflHo9gYlSfnFmssSZ9n7QTjJsd4rQyVF2NdkoPU+I9Y+BLmElyXMfaO2c5Qk3yHLCZLAGwIluB5x8S1jlPhOPaj37j/SIMsSAT3z/My9VoJAcu2UbX+FU8i2JALAhb8UhLno4B6Rg9o2/wDCuSFWxAIcETP/AMGNHUD/AAX+hg3J2k/Iz7DbEBKcQcgF83AfUPQB4VSQRNFXSQr5N7EQeJhCczmRvkS2cBWZA77/AHeyT7xl6CjnT6iYOj/+pPrD1S4j3RNBBQFIuCQBHcGdrKZdmADnOB54JFIsVMMcVMLH9ovW0XAsTkbb6RQpz4SKcNY7hALZVgcWhTmuuwga221bivoPpAib5hFUKIVarNSBUSUgOQ6sx8oFtd4zG+LbRP0gQ3lMxZ+iduUSnJlXauo7SWSTtl1jLW+XiWdteRf6Hygu2XnMwHxeifpCyZaVM71OdBx4cY2ARtqYmWyblF4rCQEjIU6wHaViL7YpyH3gaejxffCM3MK3QuNeoFPNIss6Cqj1zEQtSQ0esx8Y/qSPWMlxVzRxt5hc9ISxUk5v6gwytk0ulIOlfvpAdqH+IPGsTRVZ5iAb6NTSRKFfOP7qsgKSTmN4rmpqquoYbZP9esclzSlNCz/UxJORMGLbSAI7tBWpQpOMcYhLJlqcP9+4guYGUw3j1rTUQ6rHbumfkxgGZXtPehnTfEAMIwhvV+sIlCD7zPjV/UYAVGdlYs5JmNkNsZ1GcfRezxeRLJFQGHQmsfO0Zx9IuMNJQ23zMN6WMaQckxb2onfAmooT5kAV6GMpaaARpe0Y/MHFKX8zGatYyhXObcwOY3kM0V0KP4F0fpmknphL+XtD2XevwkpYAdTx5kmEfZ9AXZghVUlSiRk5BS2XOKr9WUKCEkhKVsBtEnOw8g9pu6TGMOEaj1r7c1/KbebbxMsBKRhUlaa0xlRcKBrRIDDiYW9qZC5UlCSpWFQxJelGUAcOWVesJf8AqMwGYgK8IVsH/TqznzjS9vVk2OzrPxDGAeGBJaHMOR/w5DG/7Mwcj+HqyV9XP9/e/vMDcs4JmoYDFWubDCaMaR2K7sH+IB2cDkx0jkTpnYJQlwBzY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222" name="AutoShape 6" descr="data:image/jpeg;base64,/9j/4AAQSkZJRgABAQAAAQABAAD/2wCEAAkGBhQSERUUExQVFRUWGR4aGBgYGRcaGhoYHB8YHhocHRgXHCYgGBokHxgaHy8gJCcpLCwsFyAxNTAqNSYrLCkBCQoKDgwOGg8PGiwkHyUsKio0LCwsLC8pLCwsLCwsLCwsLCwsLCwsLCwsLCwsLCwsLCwsLCwsKSwsLCwsLCwsKf/AABEIAKsBJwMBIgACEQEDEQH/xAAbAAACAwEBAQAAAAAAAAAAAAAEBQIDBgEAB//EAEEQAAECAwYDBgQEBAUEAwEAAAECEQADIQQFEjFBUWFxgQYTIpGhsTLB0fAUI0LhB1Jy8SRigpKiFTPC0kNTshb/xAAaAQACAwEBAAAAAAAAAAAAAAADBAECBQYA/8QANREAAgIBBAAEBAQEBgMAAAAAAQIAEQMEEiExEyJBUQVhcZEUMoGhQrHB8CNistHh8RUzNP/aAAwDAQACEQMRAD8APsNhXLlpSqaZhSGcpSl2yoB6vF0xJ/lSY6q0kCBPxhGqvOAriZhYnTNlRODO2hDZoLcA/wA4oMoFJLH/AGkV6wcm2BWsQmWt6QMo/Ujxx6G4uloSdx/UCPfOPTLKM9INWUqDEeUDLlvQEk5D9x84GQwl1yK3rBAlso4SecDKtJKlJV+ktnr8+UUfiMxUc8vWLUT1PZCo7MYExEoL6dYA/FLZwlvWB596qGaXMSqvcDuXu40NOMWJdttYQov0pNR6iJL7UhiwV5w4gvsyPFWO1TWDkikBrtKVgsMiAaZPrGdm9pn/AEnzgOZfSn8JwvtlBDj3ChIbVIBdzUKkKVIUAC4SQN6pB9CIovKyF0FySpSXPRR/8vSKbFbypMt2JUCFPTLXjVn4GDrCCpS8ZfxsnIMAnw+8L/kajC8ZR5fWIrDJ/wC6+YU/IE/VMStcgKlhO2D2FA3OHlsu/wASlgVUA7MN/WsLTIopJDmhAJ1CRBcRDdRbPiKCvSK590pIUrLDo1X0HrHJ9hUtgMtOOpesNJ5SEviHjOIAZsEpceTmDpiUpSkM6lGgpkwf3h8ADiZ5w3MpablOEEKD0ccyf/WNH2SnGUhYxeEkU1Bq7DKKLYjETRi4ADVLOPcnyidomps8tCSaqJfoPqr0EeH5uJ5FVG3TQIvdY1JfgKetYHm34auoJ5kA/vGVt/aYgMmnqw+sAElCBMwguaanUvEu5HlEaGpT+HmbM23EHCsQ3YfWKFWgb+ghRYbatYUr4USgSrc7aU5R5XahAYYcXD+8BZnruFObHV3UdFIUKEvz+kWybJ/mMCXZe8qZkjCrLIHMswAL+UPrLZ5j/lplrBpQs3PZoRy5HUcmAOZT033kJV2pIzUORHTPlDBF1lmC1PxAPqIZou2awwpSTpSj+8AzL4tKCUrky/DVvE5Fas9BSExmd+iPuJCjI/5Tf2lE+6ZrUUDTUN6wKi55rVURwTUtDI9opmFzIQnY+I+uUckX5MWWEnEo6JxP84uMmUDkD9ox4WavT9oLKsDZqVXcCvnlE0yubH+n3aPKt1oUVYbORhzcKLc35wHPvKa9QlJ1DNBFyMf+54YMjeohIB3aPLOxfj91heLbONShTHIkU6ERyZblD9JI/wAtQDxMOYmMIMTAcmHp8/KPQCi1qBqnD0+cdjUwta9QLJR7jiZMLMYCUS+vnHJl5uM+ucVi2htOgjSHw4AcCZWc5GNhpcHioz22j34kbxTMnJ3D9IWf4e3pAh2EtmWonMxQZqQXBYxFRG8UqlhVRo3LMQhk0b4wSy0I0rM7ALyZRPUFupJqS76xQZ6siTEZcmjVoT7mILQRrAlw0osRbK77ybNyS5x3MDLWrdvKLTzigr2PtHvCEEGye8AnWclwS71gU2erAGDbRbkooaq2Gf7RG6rZ3k1ihgATq7gcoguqiNYTkdgDFl4WUyyAcyH/AG94DQreH99yErCcPxB6DJ9c+bNClV2TVt4CGAEBR6ELlxHfwIwuu3DAlOyiDnksAe4MamySlYiEuxqSohkq68oxki45of8ATpmav7w1TdU0JUFTHxVVV3H3tA2TcbMe07uoorLB2tUi1YFlKpVElm4VfgYdXlaZSJmNagAoEgu70zAFS7abxmT2fRQl24ehMdm3IKJxqKQ7O7DpFkWm3CScmbaVYXzx8oJd19oSolaSfEVIA2L+HgzxpLknSrQVF1ITKSCoqIBIpqMhTqwhB/0BGJnPMCghtd1nShKkpLd4ACw2L5Fm26w0hYdxNFcdxsbMmWQiWollVJPnGO7X2wmfgBcSxhfcmqvdukOrRMmYyRPUCQx8Ips1KEb5wqmXFiIdZJJLFnfUk1zrFXJPAnnUkUBM9LLmGi7X+U2rj2MMbJ2WSpZBXlSlPeK7R2cLslT1LbMN6Z5xQY2AuVXDkqwJFNow2YgVKyMRZiBn8XEgQuAY/Zg+bZJiZJBQ9QXGwd/vnCpS9olmoQWXdYuN5GQ3bw1NKgecfRuxt6GVZ1l8QSpgGcsnDiYcSphxj5dZ5jEPpH1H+FMqUuVaEzAnFjThcsTifwitQ6KiucZuvHiY9olCyY13uLE3113qickKlBlZKSQXSdAWLZVziNgveZMmVkJIAICwNCQ4zfTbSHV3WGTKSEoSkMGcCtInKdLgJBD0INWNSSPSjxhNpGQ2D/WobFqcNEBfpZnFLkUlqQmo+HDRuIakFSLFLbwAAZeGnSlIUzbOpalKUSlIohCC7jiBu4ge6br/AAqphllajMAJQSGxh6gE0oQDwTF0z7OMi2PpDMg2+VuY7n2J/wBTNyML13Wh64cW+Fjwrq0KLwkW4miwCdAmg5KevXaM0bXeMlRcKUA+YGlT8JpTeBtk3Hy0sv4ewfnmovCxlAyxJGo0hPOloIyb72g7sx2nNqSoFJSpJYiKb5khAKk0zJrSDYtY6t4Z4MD4wBq5nbVY2LvTzj0DKnYicyNuPypHo6jSaklDfvL/AIgxGJwahbziff5OfSPdkrF+IV4qhKTi55a+cBzpwSpSTQgkZ7R2OLVpkND2B+8C+EqoY+v9Ib3o3ipYl5kAnV4AXbI4LS8FZ1MFUZfjEtmaQXdmFQWwFG93+UZ78XxglN6GVJVrjYPsWJFNoy9flUYWHvHNJXiBj0OZfaJuBagCcz61+cUfia1BrCW1Xop3xO+lMzuDA8q0zFEq7wgjy8soST4igxgbbqCyoDkPz5ji87TglqUnyPGMomaX16QwmW0milE8I5LlvkOkZ+q1K5WtRQlBj+clZ7SlKMgTBllvVOIAgMaPk2x8/SBhYuD8orShlBg7GoDvCm4H0jAZ1oSV5XmrFRx8xlXyjl321ZUASQC9K+UTtljOJyktmH0HSBRRQVsYmoJy26zNAZndSn3qH3hpjxodv0+4gJQMyVLpmMzBn4Yol70DP98IPtuaOMkD5VIfhyZYehDcdm6wTMlA4eLRyRMeXkdvaL+7fDowiyCXgk+SHOGlGiN32ZPeMKjDXLOj1g2dIdKqtmPSK7IpKVljQJPt9+UM7fNAsIvloAmg0qpQAYBgx25CBkqaZLSzOVDrV/Z+sGSZiQsE5vT55wMqWTNlnCGxvnk6lPA2HtBdS2yJxKJIZ1nfSKFTStQYFAKv+Iy82hlZQEqVQ4nVTmSYEnS1IwAEUBKwA5d1Ur5RB4EMo4lkqe6CpYASC3rGfva7kpOJGHDSjh65UjTSLHilMaZFjVtawkt1jSqYVKPPCDn0dorlTgSmYWnUTypbQ7uC8ESi5UQrkYVJlLGhKSWD6/bxNVmJdhUaM+cIZMJcbTM/YTPp8n+JpRJOA41gUKwWfan7CNJ2d/ipIWn/ABDSlh/hIKS3B3THyG7Lp1XQMd/l7Qys9gQK0z9K/T1iMegKjg/eWTRL6Cp9ks38QLJNTjcuAThoTTQYTVR2hfO/ihZJahilT+BVLAp1Vzj54mwIAOHfPo5L/SKvwpySogA5vR2fIaNEnQvfof0jH4MgcGfZP/7qxGTLnGaAlZISCCVOCxdIc0IhdefaGymSFidLZbgVwlRFFBla9I+UKSSA9eYCmq/MV+cBWi6ElNQRh1SWzObHXlC+bRO48wv6dxXPpGK0DHPZ7tFNlXhNAmpMkklQLBLn+UjlmKUyja2q1onIKqt96jQx8WwkKKQCfcfWCLDbVo/7ZUg8CW8hQ9Yp/wCIGbzA0f8Ab3mTk0mUG0f9KmltV5qTaVymcAOFbjR/No9Cm5p5VPJU5Na1O+ho/lHY6HQ6FUxU1XNfBiBQbu4z7A2nAm0MznCz1P6q5jrUQivK1jvVuySVGnOvH3h72Wk4jM7sJHhDlQKmqqoT+o0jD9o55Fpmsor8XxFOFywfw6ftCei1RxCx9Jo6sAYUjL8aneK12waEQjnCagsoFJZ2NKHI10hxd8kTJPgxGafCoUbUhtny5w8/xNgOpnKu40ZNM4Ky+2iifOmKGFLEE+rN7GKJlnWlWEDEpq4a58oKu9M2Wr4TWldCOcJ59U2bgmoxjQdUa95KbcrE4lEFqsKPqK8oUSkLOhpGu/DlXiLhySRkX1r9N4tl2FKK4QWJBfk9IVsw+XSr2OJn7BdGMuXPQt6Vg6ZISnR+Af1bLlDGenCrCgMQfGRm3IkBzk/GJoWAppRmEgAsSwYkguwYbiI77kDEqiooVbZiwxNE6JDDmWiFmtCX8VCDQhqenvDhCxVKkMUOwNaF2YihFGpvFNqsaVPkkCvKgJrsxEEAqUKk9GeRaUkNjxOpiaAF6DfKIru9C1BLMSkORvrTofKPJsIol8jQs76s3J/KLrFd+GekpLgV6ctKn1giqepfk9iGLsvdhCBoW6EwTbqIT/UGrnRRi+02YrUn/QfU/tDe8uzpUmVh1mAnhRX1jQ8A7SYwCBxM2WTIUaUP0PtBalMk0FMXo8XWu6VCyEkEFS69ElvlFtsu15EwjUnyxBvSLJgJND2kkjbcWJQTLUC+Xy0ge6bLixVIcEVLDyg6yySZU1W0sK/4pb0aI3BIASTmXOdcz9I94ZUrcGV3HiJrJLBmOasotvUkV+kWzT4xhzZwOpghVn/PLZGaPqfvjFFhshM5RXlRnp+opA8oFsPQ94GpemZ+Ys7BRPQqA9EwAogAGtQPYq+kawXIAZxH/wBav/L6mMZeS8JQnM+N/wDSCB7jyi2bCyLuMKGAjyzJZDaD1LQqtEzCphsn/kqvVoayD4ep86iFSpeJYpqg9PFA8vQhHHlnJs3FUgOVHTKqgR5J9YkuazrLHMc2yEUS5SvAwOpybVXrX1iz8FMUEshyXq4ABP0io5gKMJMwqASmgcJd9Gck+8WowIRhXNSGSwO5DVfoYCtoVLT8RZ3oH8ifusZpQmTVBCQSonX94s7he+4N8hQ8DmbyxW0LVLCS4VKK34laU67MRBa7fLQlS1FOGrF/5QkUjPXZdcxBEtCQVKlsVYnABO2nzeGN4XGkAqmEzCgAEJCQCTwFdc4hS1RgO23qcF7IYsXw0U1WYHzrtvC+1X4muDxNTbUb59I6q50FLpR5ZEa8YAXZcByaJLsBQEUyNk9ZG0TlTarAxaEMPPeBO9UKGDe8O8cmIcf3gLEjm4oaMvuIDFiWTUlmI0BzG2cei+zyiFIwpASA1S2leOb5x6NLT5KSpbkcR9Y0CzhfjICwMnzBcOoA4RmOLnaMqbKubbnrMCVJKlDIAMzlQD5M5FY3XZ6f/hJaAkLHiCiQlqlTUUQ+lIEu2xhCp6ggp8Y/ldmJySSG0z3jmsJ249vZnQNg8TZfXf8AWYbtXMC7SpiPCAnIiozp1hr2Wu9CUYu+DrYqSlsScwx1AIeEN8rxz5ig1Vlm20z4QT2dH5qnyZzXIBSX1pR4dOK1APExGzhMjZCL7m3/ABSJQUEIxEBJZKVM2T5CkDWq0KmhpcorLfqShKUlnY4viIb0iKrUGASpiX0dSs8sj60pA8y8kAhOLC7Bg5Nc6aAAwIYKFmbi5tyizViWd5MZloByqhSSmjbZHMNWPF1JTRnLHnVL+0C3da0pllOKoUTUHg1NMsoCvO8lhPgU/jd8tXo+jR6qgMrjbdxza5LklgabBm8J6x2bPqAM/EDnklaUs+zKiU1TFJzDA+ZY+6T0iDATW4rT1eUr6ecR1BE8yFplJUxAAOXFi1PIP5QrscwqUzvt5YT6IhjYF4sA/pPQIAPqRC6zyVBKFpoVKcE/1OPYGCPR6geS0sAIWw1SpXTAhvUkecOLisp784qhKf2/8CesLPwau8xPUIIpxJ00zPlDi7lYBRj4QKuaa5V19IY03/sFwioepoZFkSmYmuUvLiwMadcsqlEIzKRh1qyfrCW6zZysmbPOJgAlihIAG7Vd840yLxkoT4Fy2YajkKkxo58tkBR19plazJXADEj1ogQOXcRNlVLUQpb4tKF/howyHrFirmT3RBYZBTamgjhvwMySCNK6dIAtV6q7tWjq+cURMpP6zPw5NQyUpqrMBsFyuqcFChQEtv8AC7dIAuq6cSVFA8AFCaZBoOk2supRUap30DfSBLNfKU2edhY1LsRDxRzZPyj+m1ednsAc3+lQKXZBLnyhniXV9jCefeh79mQPGjTir+8Wy70x2iWcgFBq1+6QovCckTQXJOMEPwf6wwWxYx6Q27I3Jm5xMFqL/AqtG1IaPmt8TVTVoU2h5EGnu8bK0XoO7mkHKWoDXQj1jCSpqhhBqQB7k/OMrWZ1KFB6kftGMa23M1VnWnuk8VKPqo/MQJapgYYDlRtWbL1gCz2hRliu0BW9Ty1FzQiFsuYlQBHS4AuM0WlKQw96+cXWa0pLJCidSflWkZWzJJORIiyTeJlqIOQiq5QACYk2Y3dcTRWmaycIpuqjv5OIC7JJxWuhqQc+RfOALxtizLStmSaPTPpllrDjsfcxdMx6qDu5GFJ04xZmDOAsjGzPkm5kWLEyZWFKyHKiAWG5JzJO7/CegVqsiZKcL4iFF1E1UcJOYo/0g26rOoTVTGSEAAJbUAq3ycqhReNvKwvAAlCBhKiPiLKybT1g47jzGhc6oJTQ1qx4MA7cS+fGFNrAUTQCKrRbSpS6MS7F/wCn6QMZ9CHbrtBwq1MbNqCxoQeegIr6RSpbMWc5s3v7Rxc3GrNho8OrMqSgJM2iSkBVHcYgKa4taGM/M3J2y2PH5S59IkssidiBZeDEf6XKSWLZHVo9G1sd7SJBCkqUELQAjEhQwn4ixFS4S/Bg5Jj0Ewt5YqMzG6E9d0qaizhBWgAOwDuaucmZ30PvC1au7C5pGdWDMClIqP5TQ1eLTOUlDqUGdhilnvDhIJ1qOcIrde6ikJCXCi6myY6NpoGjKwgIvPJnX5CFXnihECEGYp3zLl6Ab/YhjYbAp/y8eIggkhgAQQanNJdng+zoVOUAZDS9SEk5Uo1YZHEkASQtRxElawXYiqRiAca1g5fcJlJpU9ef0mZm3atJwqBDal6dWpBlgs5QfCBxUASfP+0aOVIxhJXMUBUKBOE8CwDl394WWiaAoplOQTUpqSRucoGtkcw/gKhsSi8rIRkQeAzHNsjwhWbFMOSFEcjGiTNCAO8BAzLMT6RYi804iEJIS5AU5c1pmdWjwUmUyoh5uJ5ljtikBIScOGmTsGy8oh+KmSl4piVg4iovxCR7pB6Q7/6ysgiuIEsSKEMpuG3rB06f3ylDCCmtCMvh16mJIruBGMP+UmZuZeoloUxDhM0J/wB9G6N5RddN4oXIlpNCClPV1B/JI84Fvq5cJ8Ipmzv5RT2WQDMwq/SXA84kixBo7LkAMfz6rp8+NerwxumqUnI4OdYDtCwFgsxGJ2zoWaC7umZhx4Th9KfPyg+Hg2faaGK/EFd3GCx482+9ovtkxpT8PpAne+I+5id4TGRm1PpFFyfmnQ6nECs5Z15hxn84OmWkCzrNCHhBY5zg1c8ByhklX+HU/wDMHh7C3lAnPHELYH2MFkzcRm0H/bVvwga7mTImh8yon/iNI7ZF1mVd0GjaV1geVNaWof5T7iDByK/WZeMBCB9ZTZLUnvUUFTs0K7ytQM0BLuFj0IjlltRM1I0BrHjPCZhZgSc9YQyEhQT7wG/aoJjtL92sqBcgsCSSeLaD35Rl5nxDiW9IdWe2sZhd6QgX8Sf6jToPoPOBNfEaw5CVMZXcomWOJ+ZjlqlYgwriKQBlrtHrE4QA+XziyyzBJJUo0JDev/rBj0LjX8PMlIsOAFOE4maM7elnKVV1jUTL3RiqaRnb5twmLG0RnoJFMhQigY5tVmJs8tAAIUkP97/SCrntipbAgYQwA0AGx+84tsSSZSAwHhpryPrBsmSgMlSg7UyrnvxgqjkERoY/4hGUq/cJmkgpRiSATQZsTXhCy2do5apKEku4S+FJYOzvTOlYGVdveLJM1IQDhTl5ecVLu2USGKiDvmakA8AWMFDtfAlcpyFSBBZ1qSRiBG509IWz5xPKGlqssoKKQlmLO50AL15wLYpQClKDMA1W1z++MRmLdTKRPNF8xJTmKP8AdRGyuC6EzZPe4VTO7w4UJGLEfiY8ASH4CMzeMhHdqZKgttFU5tr6Q9/hwpZs9pRioQlKA3/yLcMByzOwhVgUYX0RKZXrGwHfH84bfS5kyTJTNThWZpKc0ggImBYwEkjAWTtUR6FlqtCheGFFUyxgSD/LhcltCSpzxMeicJLAn5xzTY8K4x3zzElutZWQkKIahUSo01YQdYlmRiCFLU9TVABGT1c4q6RUThUUISlZGamYJO5OXJ4fTrmDAocKCXdTsOrtWrgPnlCy8EEzRQFvMDzKv+vKA8WLLxAlx125fvFlnnzC1BhGWI1fk5eEs2RMlLdSSScimo5eUEzLxKRjCAFNVJYljqGZs8mgmZlCcdyy5H53HqWWtKiEsyiSSCKkeTgDg5Zo7JklsyCMwG9Yrs97TRMCprtMFSzN+++sN12eZMFCAMgSM/kOsLYySOTKac78YYmzF6rOlQdTpPWvMPHJJQKYk+3zeDJV3pcJWfEXZT7B94tNhQvwkBTqwumhyxONDT3hoLUh+RKbDbEFfdnXIkZ+XnBsmQFTJoNEkpqKfpBp5iEl5WbulDCrFhUW0yP9xF1z3280oVqQQ+2EJbm4ETkWxA48lGjC7TLHhIqnC4GuT77JMZe8U9xaAsaEGmuvyjT2kYQKVSlwdmTOBY9IWdqLIFlKRR1kdP7R4jyz2YWLENmEKXLmJBUmYpStvAVSTXbNUF2BGCWkH4ifF0H1Jg/8GlJlhLMzADZqexga97SEIltmo+gMVC+WaGnIx5A7T0y0OS28RvAFQA4QvkWrEesM7ROCQBQqIyf9oXxqxudC2pxst3IWKUwJ+vyg4D8lQ/zQns18guFDCahs32yrBotn5KiBmqmW0aWEzByut+U+kos6AFKbPDAMy0AAGgTkQ9cq86xdY5lFk/ymM3NtAxN9nhDAbgGY77U6l8pGGYOcVps+KZnrF0ubjY6jOKZKiJj7OekKZVbbXziuTGWx+XuNJN3uFjcNGeSpi7VdhwpWGlqWoWcqDguciP77wlsdpKlVzcHrrC5BBFwmmxvi8rG75ju6pLh9z65QB2hPiSkUAc9T9+sMblYoFcvd4DWkrnlQPLpwPWD5B5BUfcXjCj1gt13YZhIUCA1DVn0yzgafdZE4y6mobWhYj0MbSxynbxUf9JbTX71iiWtKLTMKhVSElKmdizEP69IqcYoT34MUOfXuRs8haEhwA1KbcQMo5Mu8LniYsOAAE50brmTBk62IQVlSgkPkczTQCr0HnCkWuYWUlwNndtdekMcT2Tavl7j2TYU4AkDIvXSE9qmFC1qFQ2Gr0Z8q8TBsq+TgJw6Z6tvCKZOKlMATsA8X4XmL58lgKsFn2lalKWaJ2HFh0yh3cykkJGMDckHUh2Lba7CJSrpmiWUqTVdUgcCn60jk26ZkkYZmFD5BwouMx4SWPOFy3nsyqI+IrxdiPVWWSJWJQYOVGUllEgMlwFVQPFiIJLAGGPZa7BIsYWkMpSlqcDEQoHu0MkkOPEvMj4hCmz3MRZhNxl0kkYiSlgFVapVXKHcu1krWgKwCXJ7xRqSozCurgMkhWW5PClsw/KbmPma9yj3/AJen7zNIEz8VOUqviUD4Uua0DOeGpj0du2WGKg5ClGpzIrm9Tu/GOxGkrZ+s6XwmxqFvoCV2GzNLE1CgrE2LgttVA6O1RrEfwc1RwJmClSGxDzOZ++MA3HOAK0FZShQJ0ZxmGOre0ETbcWCUvz1P1hfE9pRMtjZXAMv/AA62ISpKThoSKqVk3iVzimTapOFlha1pdxhYAhhVRNCDrUV4CG/Z26lrUsskksAVAFtXFc2EMrP2UC1POThUCGUMRLbEE0IGR5Ri63Vr4pQk0IL4g4x4e+T6RYi1KElY7kJSNStKAU6kgp8VdtIjdV4AyksHWkkHLDSobRiCKQ9WuzK8KkYmBSFZgs5YP4qEYWYVDaQFYVy8akpFAlNCMNTi0/2+cV+HZN2WtvcyvhmXa+we0CvUCZ3SgDiTNLigoBwGRfjmYqUhThqMoK5MnDoBDa3SwllENUO3FnP3tFalgHiCD0oCaZVIpHRsvAmwQLNxXbbAF/rI9gdTTTnC2d2fWCWJxJPUHgRzDGHVsWpUtWWLNhrwYZ0IrBFlW9BRwjDrViwryMeAsQTIpbmZ+ZapgotIPQhwys+eIwrttpmTZqi2EJBYZ5u/vGvtUsFQ18P9vpEbLd6ahq0+/aJdOIMIWar4kLEVYJWJ8aZSQdwoYh+/WAbxlhcxAyCEAAHcn10h7OkfmcxXpCm02cqm4mLAjR4hVh2J6ESoBRNY7/f0hzeigcIyJAbZ21bygW1WPFMDUPHzPzi62gLIBeg0y094KEpTBFyLWKx4rSSP5QchmUg1G7wymTPySACHVkfrEu5w+NNVKz5ctoCnWoqQc/iyPSL4k836SrNsWU3Xaj43FMJzyeFlpcEnl89IfWFAUKu5DQALuxKKQ76n7pBmSlFRUktxF1nmkfqS54V+kEWaQVuaOCx48RB67vCGAfNno2EkADgWP1ir8VgKqADhty+8xFAoP5odUKdyuzKxpWgjh5O5MKxZO7m8GJ+/KGVmWO/VRwajyz94GnKdfIkdYTdRcMKKj3ltzTwE9K8zBMizFQpmC45uIBso0GQh5dahRwfv7ESBuAEYx8jmQsVuCHSoF04VPuVA/MNF9iu/EnETU6cIDtKQZhYajyr83hvZpRUBiJ6R4DmodRfcSrupImOMn141hikJyzHCLLTdyCoOQCosATUnlrlEJM5BYgnwkggBiSGDeak+cEXgwZxUTxKLLd0ya4SlKEJLEmpO/SHliuQSkszqdyW22hHeV9LlBSJZwgAgHUreWSa6+IgchBnYztIZkmb36yoy6uWfCWaurEKj3iKW2nuBAxo+3swq9ralJZTEJSWzqok4dRsC0N7JMlWlNJKsZWVsSkBiXIcOVEklgaRlrxmY5qQKMo58Cc/WNFZrVJs0lcxPeGZLSSyQGzYMS75+ULD/ABcpHoIxrsOzTbx3/vDbbdiSiYfDNRNOKWxUAUnAEA4C+DEwow2bKMxfkoKTblJOHvpsqQlyf0qc1OYAQT1hl/DW9FhCpU5Mwox4pRD0BdwoJ0cOBuTC7tRaA8iQEhzNmWiYAGYKUQgNyBP+oRGQnwwfTmc7jx7tRsb/ACj9xz9hCbosSUIHer8EtLlXMhKRk71PQR6B72ViTKkSalX5szYJAWmWnmSVqbbDHoY05QLRmlmGbI5OO9vQ9ev+Ykmznm4VhIdlAhiTkcTBgOgY+sNbJYSok/dYzf4j8RNB7tALAeEAJZsiAGc1J/aPpvZlCF2eWsghTYXD0I2Byo3lGJhbwzR9pGhYHKymVSZxs6UioSt3NQ5DeHKpPFoY2WzIJUpEyahQGFlrBxJ0AQinI504wRbLsCmKkTFd24cJSQqjFzQp6bxfYbEE5plpR/L4i+mYYAksMjSOc1WYZMrMOzKfFc35U77P0Ffubi0y0Zd7KIBBSWQwfZSAADQZ6iArOqVMW6ZuNSUkKHB6GjAiorw0rD+dZ0ISpKU4Q+ROF9X6ORCafZvzErTgQQWUAS5Ckgio5M3DlD3w8jxV+onP6TIv4hQTXPykbykYpSk8Pswv7sKAOqSxpUu2IHfQ9IZqmBSanYc6B4gmwUNXcvHakXOsr1gSpfhId/Dmc2+eUCAKCcjnLIOTEEP6PDldl8JBGQPkd4j+Fq2jCKVQkEWbgUmylS1KOiQOrOfeKkoMuYVGoGYhrLLEjeKbVLLHV4ggkydoAuVjxOp6adc4rmMCCHDUOzt+8AFSgoaDjBMyzpU6Tk2Xzg6LtO4wW++BEcy1ATydA8XItQI4iKlXOUAlLHNgducU/gpk0BKU4XzcxPL8RflDZl8ualZo7vw504fWO/g3Kv6jFkq5O4ZRWH2iE61kUTTjDKJ4fLQb5N0YXdYWPiLc4AmzhKmKYitPPOFEy1kE1iqZNJpFcudNtVLYyexC7HbsSmIBZWpYENv9sxjtqmS0IdSakMRShII5qFYHTJ3EWWiyhacJyd6bwoMwqo3tfbFd2LBmBSuAZ/vl1gq85eBSmp4sXoB98jHrLdKkLCgQQN+EWXvKC1hVWZiTzJyioRqg1NJz3Bbv940F2AZmFUpLYR9gQxV4E16RIXbzG8R4lF5WxCJ2F3KvRhBZv0IQEpScZyfLPPjTSEN8rR3qZjVCa89OsKVX+vJk0yLFx6wsz7HMGdVssGau0z1S1Sis1AKn41YAdYH7OIKlY1FyVOXy+6Dyge5L1lTvDOBCgPCQ6sT0bhm/nF5tfdJC0JGDE1c8LkE0+sE3jhvSWVvEO8HiW9oLB3ZWrNJPHUOPvlGWu+1mVMcEsaEbvl5Fo0vaC3Y5cokGuIqrq7EbFmjLTU/mAgaiFsrVksTO1FeKds29zeNUsmuEseLj6xp7fKIsc8AfplKPFJUlJFC/7iEdxy8EpC9FGvV/38oMvS2TFlaQSELUFYSckS/hHJwVMKPFHbZur+7nUJp31GHGD9SfoRNn2IsHd2UKNO8JJYD4RStOBMYS+FoVes4oJKQpEs0YYmShnerHlrH0ldvTZLDLmEfDKDDMkmoSM6kk+p0p8ckkiYhawpKlzRNUn/M+LXIH2MRmBGIAe4nN6JGya7Jn9t33PAmkvNANsn0CcK+7SwZkyxhHU1JPGPRC0Tu9nLnEgFaypSAapxO2eelWGkehtMbJYYetzV0uZPBVeLAo/X1g1ru+TZVyQUTAmY+EoKVEKDpUk5Yk1QoZHOG3Y22lZCEhk4kjidH4Fg0ahF1pLoUUFCFggapACk/6aJzy4Qtu+xypS0KT4VlZIUpQYpKxh0AyfKOJ0muDuAQb6+9zIdRizK6f3dD+s1dokg4k4iCwLlRG36RR3Hrxge03bLIqcVaHEaUGVaDWB7zkBCkzO9BGJqlOEB0kAYqGqRV34wZZLUFKUoTJcxJqEpKSQCE7Za+cIlP4vnFNWedt+kXG60ILMFK0JY7tnu2UJZsxIUpAFcRCS1GVXPcYWblGptM0U8ChU0Uz55hy5H1EZ+0WNImBSSTiBTmPhopOr8OsbOjoZVHzEwsBA1Kg+4iKfLWFA4KBTu+mEj3JPWGF3TfFUuCGbbP9vKDZtmfR4nZrMBUho7VhO2BqcXIOEnJ9IqRIYB3hmtIbOKZ3kN4rUk8C4vnywK6cwPeAbTPV+kpI5fMQdbpbBx7Qts8sl1AQUKF7ir5S3CxdaF41AGhzhjYZoUCCPGM+I3iufISAVVxAawHYgpM4HQ0PWILEmeRdpsw+0ynOVHim1LTJSVawxagJ1rGY7R2h3b9PuYfxoEQv6xTPkO6oDKtpmqUSYqtk1hSOXdLYKVofeB7aYTdiVsxYGzUCmLiyTMcgRSuLrMQ9fvX5Rmuxmlp15qHBTlVaaROVNcgGm3OsLpU441f1H1MNEjI9YFc0sfml2KkVLBFQ5GmVCNG2YZ/WLiKUjg2rDeLIQansmKLZtp8Ww8ujRoJUtM2SnUpjO2qzMrg+UN7mWRyhzHySD6wGMm6My3aOiwnYP1c/KESo13baxhK0L/mSfT+8ZJQjIzrtyETO1HDmMbhmNOSaa58jGjVJxyZcssHQKnJyHHqYyFnmFJBGcbDuFqsyQlvEkCrggNvlBcQJXiH0jgKVMsvNLygFBvGT6JNPOMpaleKNbfhPcyknjU7sPSMjbUtAcwpoDUm8n2n0W5ZBXZQrZiPMk+/pFwkFcwOWCiEj2++cDdl70H4GWC2LH3Z86H/aYZqUETAAyiKPkz0fnX1g2bDuAyD5XOp+HakeF4I7qx+sY9q52NchCpiUSJcokqUQxVQBmzUEp/5Rjk3OEIVNmK1dDlyzs46ZcBGo7R2dC5EpISrEWSlxkkElTMos4JDnPCKARC/bul/gVLCnUnugA4IdiFDkKjXKC5FZRyDt/a5z+l8NRR5cE/6u589m3gldoSU7cQ9FNyo3lHoCsCPzk5l32OQIflHo9gYlSfnFmssSZ9n7QTjJsd4rQyVF2NdkoPU+I9Y+BLmElyXMfaO2c5Qk3yHLCZLAGwIluB5x8S1jlPhOPaj37j/SIMsSAT3z/My9VoJAcu2UbX+FU8i2JALAhb8UhLno4B6Rg9o2/wDCuSFWxAIcETP/AMGNHUD/AAX+hg3J2k/Iz7DbEBKcQcgF83AfUPQB4VSQRNFXSQr5N7EQeJhCczmRvkS2cBWZA77/AHeyT7xl6CjnT6iYOj/+pPrD1S4j3RNBBQFIuCQBHcGdrKZdmADnOB54JFIsVMMcVMLH9ovW0XAsTkbb6RQpz4SKcNY7hALZVgcWhTmuuwga221bivoPpAib5hFUKIVarNSBUSUgOQ6sx8oFtd4zG+LbRP0gQ3lMxZ+iduUSnJlXauo7SWSTtl1jLW+XiWdteRf6Hygu2XnMwHxeifpCyZaVM71OdBx4cY2ARtqYmWyblF4rCQEjIU6wHaViL7YpyH3gaejxffCM3MK3QuNeoFPNIss6Cqj1zEQtSQ0esx8Y/qSPWMlxVzRxt5hc9ISxUk5v6gwytk0ulIOlfvpAdqH+IPGsTRVZ5iAb6NTSRKFfOP7qsgKSTmN4rmpqquoYbZP9esclzSlNCz/UxJORMGLbSAI7tBWpQpOMcYhLJlqcP9+4guYGUw3j1rTUQ6rHbumfkxgGZXtPehnTfEAMIwhvV+sIlCD7zPjV/UYAVGdlYs5JmNkNsZ1GcfRezxeRLJFQGHQmsfO0Zx9IuMNJQ23zMN6WMaQckxb2onfAmooT5kAV6GMpaaARpe0Y/MHFKX8zGatYyhXObcwOY3kM0V0KP4F0fpmknphL+XtD2XevwkpYAdTx5kmEfZ9AXZghVUlSiRk5BS2XOKr9WUKCEkhKVsBtEnOw8g9pu6TGMOEaj1r7c1/KbebbxMsBKRhUlaa0xlRcKBrRIDDiYW9qZC5UlCSpWFQxJelGUAcOWVesJf8AqMwGYgK8IVsH/TqznzjS9vVk2OzrPxDGAeGBJaHMOR/w5DG/7Mwcj+HqyV9XP9/e/vMDcs4JmoYDFWubDCaMaR2K7sH+IB2cDkx0jkTpnYJQlwBzY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9224" name="Picture 8" descr="http://1.bp.blogspot.com/-ROgARo9bEHI/TbenspcZxtI/AAAAAAAAAjw/MB0Xnm9Bg-M/s1600/3%25D0%25B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214554"/>
            <a:ext cx="2718505" cy="1571636"/>
          </a:xfrm>
          <a:prstGeom prst="rect">
            <a:avLst/>
          </a:prstGeom>
          <a:noFill/>
        </p:spPr>
      </p:pic>
      <p:pic>
        <p:nvPicPr>
          <p:cNvPr id="7" name="Picture 3" descr="http://t2.gstatic.com/images?q=tbn:ANd9GcTCv6bM1HQv7Yp6pcHIPzDZQm-7V20LLJJfOESuFOCYNplpJmbXe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357694"/>
            <a:ext cx="2628900" cy="1743076"/>
          </a:xfrm>
          <a:prstGeom prst="rect">
            <a:avLst/>
          </a:prstGeom>
          <a:noFill/>
        </p:spPr>
      </p:pic>
      <p:pic>
        <p:nvPicPr>
          <p:cNvPr id="8" name="Picture 5" descr="http://periferiya.info/sites/default/files/images/news/a243655bea53f08c78c29afa0816e1b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3214686"/>
            <a:ext cx="2913650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428604"/>
            <a:ext cx="74295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Одновременно со дна пещеры навстречу сталактитам поднимаются столбики из натёков таких же капель сталагмиты. Так в пещерах образуются иногда целые каменные скульптуры. Тоненькие сталактиты можно встретить под Каменным мостом в Москве или под Кировским мостом в Санкт- Петербурге.</a:t>
            </a:r>
          </a:p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Пещеры для древнего человека были домом. Здесь он скрывался от непогоды, разводил костер и готовил пищу. Здесь на стенах пещер он рисовал. По наскальным рисункам, по найденным в пещерах орудиям труда и предметам быта мы узнаем о жизни наших предков. За последние 10 лет открыто 1500 пещер. Целые пещерные города с сотнями комнат обнаружены в Крыму, на Урале и на Алтае. 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E:\Оля\01_clip_image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071942"/>
            <a:ext cx="3343275" cy="2162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735955"/>
            <a:ext cx="4572000" cy="51090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Воздух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пещерах</a:t>
            </a:r>
            <a:endParaRPr lang="ru-RU" sz="11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большинстве пещер воздух пригоден для дыхания вследствие естественной циркуляции, хотя встречаются пещеры, в которых находиться можно только в противогазах. Однако в подавляющем большинстве природных пещер воздухообмен с поверхностью достаточно интенсивен. Причинами движения воздуха чаще всего служит разность температур в пещере и на поверхности, поэтому направление и интенсивность циркуляции зависят от времени года и погодных условий. В крупных полостях движение воздуха столь интенсивно, что превращается в ветер. По этой причине тяга воздуха является одним из важных признаков при поиске новых пещер.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0004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Пещеры по их происхождению можно разделить на пять групп: тектонические, эрозионные, ледовые, вулканические и, наконец, самая большая группа — карстовые. 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t0.gstatic.com/images?q=tbn:ANd9GcRFhHSW1SIGr0TYCH_m3iSIstp4G5Fc9-pHQcQO8mMiuC-B3er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643182"/>
            <a:ext cx="3719561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214290"/>
            <a:ext cx="457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6CA62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Карстовые пещеры</a:t>
            </a:r>
            <a:endParaRPr lang="ru-RU" sz="1600" dirty="0" smtClean="0">
              <a:solidFill>
                <a:srgbClr val="6CA62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Таких пещер большинство. Именно Карстовые пещеры имеют наибольшую протяжённость и глубину. Карстовые пещеры образуются вследствие растворения пород водой, поэтому они встречаются только там, где залегают растворимые породы: известняк, мрамор, доломит, мел, а также гипс и соль. Известняк, а тем более мрамор, растворяется чистой дистиллированной водой очень плохо. В несколько раз растворимость повышается, если в воде присутствует растворённый углекислый газ (а он всегда присутствует в природной воде), однако всё равно известняк растворяется слабо по сравнению, скажем, с гипсом или, тем более, солью. Но оказывается, что это положительно сказывается на образовании протяжённых пещер, поскольку гипсовые и соляные пещеры не только быстро образуются, но и быстро разрушаются</a:t>
            </a:r>
            <a:r>
              <a:rPr lang="ru-RU" sz="1400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t2.gstatic.com/images?q=tbn:ANd9GcSCmxCOaUarISJCbwzRoVfVTC38EY9T-iQnQ6zbkUnBzS15XN4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2071678"/>
            <a:ext cx="3000396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71435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Эрозионные пещеры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Образуются в нерастворимых породах. Вода соленая и с крупинками твердого материала вызывает эрозию ( разъедание ) пород. Такие пещеры нередко образуются на берегу моря под действием прибоя.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AutoShape 2" descr="data:image/jpeg;base64,/9j/4AAQSkZJRgABAQAAAQABAAD/2wCEAAkGBhMSERUUEhQUFRUWGBgXGBgYFxcaFxcXGhgYGhgYFBQXHCYeFxojHBQVIC8gIycpLCwsFh4xNTAqNSYrLCkBCQoKDgwOGg8PGiokHyQsLCwsLCwsLCwsLCksKSksLCwsLCwsLCwsLCksKSwsLCwsLCwsLCwsKSksLCwpLCwsLP/AABEIAMIBAwMBIgACEQEDEQH/xAAcAAACAgMBAQAAAAAAAAAAAAADBAUGAAECBwj/xABAEAABAgQDBQYDBgMIAwEAAAABAhEAAyExBBJBBSJRYXEGEzKBkfChsdEUI0JSweEHgvEVQ1NicpKishYz0jT/xAAZAQADAQEBAAAAAAAAAAAAAAABAgMABAX/xAAkEQACAgICAwACAwEAAAAAAAAAAQIRITEDEhNBUTJhInHxsf/aAAwDAQACEQMRAD8A8qlYVa1EpQVAGrAndIr8oDNUofdqYBKlbxOhy/8AyD5xZpKSmSyQCQAC3O5J6NEDi8EVlJfStDcU/QRzQ5LY50jHS0slw2pSDm5uYbl7elpcBC1JN3WE+aQAwNY4RsuQEvlmKPPh00g8vKg0SAgOC13IpVnesCUo6KKDkB2hiqpKEEoNEqSWdvwqAFFh6g8XsQYjpm0FvUrA1Ci/xZ4ncFMYKyiinSbHMBYkEXGhuNGg8ueUj7vKl/8ALpzLPc2hfKlhoZcT+lZlbRIJo7ghuttNCEnyh6XgzlBcZ7l2Da7p9Il1bPWogqSkgagB+vHjC0zApsoq4VQbcHEB8qehvE0c7H2gmnenc3indoVUv8eMGxklImFSZiVZwSSCSAmwSS3KF5mxiRurDAboPxgKdgrSXdJ6GNcXlMTo16MVOowuaf196RI4OcsJykONaRH/AGcijV86+cbGLmS7ZgDQ3IboYKA4s6x0qnukDGIP8thz/wBUGClzAbAVvR24RxgmUvI9FboJFMxO6x606GKWLVHUiYpKwo1AHI3YW/TrB5yMqxMFlBwFDRqgvQ8LxziMPll1DFQ8wWJb0aB4NTgg1F7mhAZwfbgdIH7QBnE4IMlYqhVquQoXSo6kBuoynjG1ImS/C44G3mOdYPgpmUFJDpUzjWhopPBYeh9Ycw+NBSqXNykg7i0hheygbPy4+cGVAVldQsmaz0USRyVwI8viIVloBOYEs5px42rDuOwJE1w9FBz1DvypRuUD2hgMiBUG5Dc62jWEAuWopcpb9+ccYWaAQ9RYjiD8jwOkCKzkHI/X6QPPSKiManhIO6XBs4r0IgulQ/CEZayNYYlqf3Yxgkhs+aHKT4Vgpa1bj4/Mw0EEMKKawLgirkU93iMwyCTR35fOJXCSSV7xO9fjmemt6/HlHPyYtitVkncOvMhCuIA5hgd74K8oelKYh2A1cgMSWYHi8R2ExI7pYSKodwKOb2e8DmLMyWk1IBYsTUFigga2PpHDBNTv1f8Aho4Hu0sh0lSXzBL5fzUCQojiEp04Hzq3ZfbowuIRMIzB95OrEh8vAsGfmfKZ2tn+7JcIAIIBJckkBzqGvFSxSTnbLlDqAoQSAdQ97Bv6x6a+jaPdu0nbqR9nSqQlMxC0pFfEncCkEhVXG8k6jQ3EefyP4i4hvvVJmBL5TMTmINSavUktzGhETu0Ck7Kw0woShWXuKF3TLLlaquDmQwH+Y8Q3lklJWp6s8Wk3Spm9E7tTbs6fNVMJAzGwDAAAAADoBGQoqS58QHJjG4Tyy+gOMDOUjDqUkVCwztZi/vnDezZpmPmT7I09BAZKMsliQCVg/wDH4XMHwk5ioA0CQQRT0J+scUnSb/Y10cY9JSGALakC3AQjOSVgCobW0PYdOcHK5Gpd/lG/s6mUhikuSM1yRoeUK5ZOuOgGElhCWd6kk8zwjJuJAOUeI2s45kQRIYbxAYciPhAfsiUAqDlSjUm54ADhyidq7ZX+iQw+MSEgMXAAci/PrHC1FYIAvrV2pzjgMOD0HG5bTrGzicorblEnd2hqQfBSUyxupyk3Iq/q/OI6dgs61AZjXRgBqfY5wGbtqpCfI1o/sw1hcYEAB/iHP0vFKnHLFw9CsuQuUbEaDeJLRzOxqkkhzzuRG8bjsyiDRtT+0LCcAAcxrwLeQi8U3lkpSSwjU3awZjysMp6uGjhGIBIZ3SXBJe1m1hHFLBNBT3eD4KSVG7Crn9PjHSoJIg5Nlo7ST/vspAYoRMDEDxIBa1avCOGILJShSRSrghy3E14NG9rJUv7Oof4ZTydBZvRvbwSTg28R3uGieOtS0IsCx/ENOmZEh1XuwPkGSDAlzmUlN8xF6UJqQDW3pG5eMJejCjdODe7R2qec2jVMJJ5CtGY15dAMwF+ObrYBtYg8RiZi6kgC1g3TnD+0sSo7tQG9au/xtERNSTQOw+l/hFILFgk8nC1guPTy9mNrl0B0+kCSmH0YZSk0BMWboQT0gqBwh6TsdRuw87a1jk4QJ1eF7oPVhcBVVWoNYmJACAkpqHYkl8pelC1PnETLlAbwDRJ7GnFM1LqdMzdL1S5OVyLX5axKSsWeif2fgxXMLuSQORBcauCRBJCCJwQ1xRISGIGoKU1tqeMbUhnKRlY5SE6VGZCtQHA8iCIkZctExOZFCDvJo6TqFJ1BZ3HB+L+fnidPK/58IJs52zhwqUUMnMEKykMVBRABSSA9QpXDQcIouKQUrExZRVmUynJIDkVqXBL2ck8IvU+eUspmIU9fCSaORXKmhrbjelV2xNBJAdqkhg45E1fKxS1LPHZCTr9HQkZipiThgE7q9/OSbm79GDNxiH2UggZqMCX41YEe+MYGXuFQSl7lz6sKtyEWjZWz8PPRMUFJRMSkJOd2UcuXOClO6SUAmlzzjoTvDD1FVTEBgAg0FVFlOwdwObxqJJHYoMN9CnALpBKS4eh71L3awtGQeshqKdPRc+EOHAL8jfiwjrB7SQlYTUJLCvCz8oL3JU4apSwe2a4r1HxiJnYMkskZjcxxR/nakWkkrSGZplpJDrQQcpCSoVBL+zAJuLaiFkDmHPrBcZhFLyzAkkrG8w/GmijTiMqv5jCYkKLsCfIxVJVkVSvI1Lw61LAfMkVZmJPMC8PGcQwAJZyXqfUaQKXJCWzHQO1a8IZ70Mcr1GobpEJW3ouppIV2XOUtS62BodXd63HWDYiSVpoQGZ3J8OuUAXLD4wGXmSHU9TUAA5ndy3ENfnHM7aYChkqCQ7hgKUq/whpRblcTRkq/kbkyKCWmjlyo3PnwiSTIQkBKACq5IAPv1iLmYwrOYtZhfja7QSRtCY6gFBDB6DR+sLKMmhrSIza2KC1sAzUd7tCuHlEqFH09YPKnP3jsSqoJAJPThApSyxBfnoPheO2KpUjke7GMHIRVSlaUGr6luF4wrD0cMYJJlAMwYv8Ap0jasISBSvtvg0ZZyBulRISMfmlGWHcKCkGlj4w5sKD0g2Bw6lIOdSTWgzCtaEAG7FvKI/CYQ5XHvrEhh0Moc201Nq+7xq+C6NY3CKSgFzew1J4t8oLKIKRmorUOHHEtAPtJUoIBJPyDVLPWOpspSk7oQDyJHxrC9DWHmolBQckgDzVYa+6R1LwyClwlISas4enFy5tYQvJxIEkpKXUObvX08ukYvaQJLJSgADRIc8gBaB1YyaBzZaFKKigHgHItqwFoZw6Fq0YUAyvAZM65USeFCBaCYqdukBeVSi29cJ/yh7nytzgNPQUwhwpcqVUcjQ14/pC+ImIAKRT3YQKTJVlcOsAA3ZN2cklh7vB5+GYOfxMaVqzMOIcG8LVPIbFVTw4DU+HlDMjMaABncclcfgH/AGgcqRR6qPQXq+tIdkyFdGqGFf2ilpE6sshmjva075CVgHRYBTMDa1SS3I+WTEGXMlzQfFuKY1ChSh6NXk+sV9GOWgpdl92okPqlTBQBZ23QP5usWBc4LzoFWCZyS13SM+Uk0UUlKm0yHjSDgu1v4R6Uy1IxWWXmKZa2FQoMWcDvEqDEBi5ynd4G0U3tJMwypxUiWuWrUFSsrhgwQFDg9xU2NzLYHai0IIUy3ZTEAJKCGUkK0B3vWoYxWsdhDnUQSASSEqUSXOjs5PX94PGvHhMvGFAJGCS2cnOpnJsnySRfStKGNScXkYpYJYhQLkEMzEjR24W6QqvBKUWKhzBJb4D5Q5svZaSUjOASWfMWd2ubV5fKGf0YlZOOmZUtilJGUBgCwYAUcWjI5lbWwwAHfJpTeSoGnEd2fnGRTtyfAFan4k5t1TD21IVxMnMsmyb/AMxNR6v5EQwuQd42r+7x3gUhfek2el6G1+cRj9Q0vopsxKSpSFlkKNFVZKw+VRbSpB5F9BC06UQopLirGr1tfWsNzZTA/wCpn93vC0wN7+MUWxWdTpBABzEjqT8NI4koJHGr1MdLNA2o42LxvCSKsSwjegIYKipOax1+XxhISiynrc9D140iXxiEhGVFAzuXqYjEygzcesSi9l/7BoXRvfGO5KM0wCjGnvnAUlqa/pEpsbDZpiTpWv8ALeHlhG2N4Ps0nMVKJUBLKhYClhatWhT7Iygw5v8AP5esT+L2oAhUtAYBgTqQLEcKh/KIbCrLl6u4J1FX+TxoXVyJydvBz3DVHk/vlHE5ac3X08vjEhL2fMmKQlCXegrV7B+FwYmFfwux7g92ijV71FnvU846IpyWBGVvC1uKcqV9tBTKarNcB/3PCsX3YnYhGGUlWMKVJBdSEnTi4IKhXQac4vmL/h5gZjES2/mWb2IdVIfx1sVs+fMQstuhi9wGp5X6wGVOmeGp6n949/n/AMNcHMG8laCNSacA5evkYPgf4dYKU6VSUzSr/EZTMP7stQXh1FLYrZ895JoFAgtb9wb31jmXIWTvJCefPkHj3/FdgsADmOFCRZk5wCHGgVf0tC47OYNI7xOGlJAoSU94QRqpJqXoNGtB6J6DZ4th8Ko8CW10Ip+vzgA2Qp3U+bU/HWvrHtE8S5RXL7mQZalulGUpBSoMq72o4pERtbYcjOJiJUtIUAUBK8yDZm3iANKhiaNCvhb0ZzSKBI2LNmhpcrMXD1Q4ADUClAJ9DEj/AOKYkADuFlSX8SkMRf8AMbEK9YnzJw5O/KCVVsVJYBw6WLNSvHQRGbTxgkDMkm4DZnNXdiOY40eIcnC0ZTTFJmxJ43lyluLFhlDUoEUYP8ITxGBxQqUJAGqwo+ZAp68I0jtZN5/7yfmIckdtWfOgqALio9RE6HsXlYMkvOUVG9AQNaBKXcV/aHsOoIykJUnKQ1i7cdaWrDmG7ZYdYIUZieRCTbgrNSHUzMMohQLhRCSLZn0LWvA6WDsExHcrmDKSlAly3oAXWkON4pB/EweoL1hXafZtQBylKgveQtNU83F8weovbSH1T5ZXMUlUne/ECoZk2fxANR25CGNnbWISULyk6pAsRRyCogWoQbaNSKyimHsUobCnEEd+4rQpU3VgAG5OY62ZsYy1o3nU4cgZXq7VS46fGLzKwIdJZKn/AA+In/aDl60iW/saUWKk5SK0zH9G8+UBRkxbSPOJex5rDKpDaPMmP5vNjI9E/wDGcOeI8zGRvHI1o8QkIXMGZyEp6mulNYLPOTShNtPbvAp01YBSSW1sADwb6QBibqA/aJJZKPIeaQouEsOHDh6R3IwqCqtE8H5cesAQU8fLUxpWMAPGkHPo1JDeIQl2SwT7dzxEFw+DCKmpAzdOFG6RFzMYofhvbgOkF/tVATepagqbmnCzawerNdB5UoKJzEn3zgie7Jok+avoKREp2yA9CxtbjrGlbaGiT6gfWN4mDuSGKkyyzBQahZi/C/SD4FaUAmr2DtQN8YgztxdQyQDf9o7l44Ev8/rDeJpZN5C0pw5mOECrcQCacyH8oRTh158oKgakpyq43IAqK8oD9rKmLs3CJHZ22A4TOAUitW3w+oWCCTC5QNlm7IbbyoQkS0KyqDOkZybOtQDrD5gzflNbR6nMxzyEqKAxJBYAlqtQ3L0PnHkuHwoE1HdsQQBLUHIKEnMEjhlVfW3l6iqUVYdIqVZhyZWWt9CY9C00mSyVfaE9C1LE05S+UFlEgMXBSk1KWZqcvymY7L9sEpSlEwKURuhTPugsGB3gNavc2ir7XlEFSiS75lGxd6hwQ3iraBFaFJ7xLvQ/1e7cY0pLCegHrc/GKoUS+8Qb1ylJ03VgPCuO2+lKVMlZULg7jE0DFbPW7cCYg+y3aUKSJasqVCidEqHAh2Cn5B7RZO8EwGhUMzFJADWceVwYWkthKltHtH3ygghiBmOW4a29qC7hr63o/srtGokhSQkkpCWSWUzeFxY1Y1vyeIHaspMmaU5cileJlFSbnLlOg3qinRoSTtxEopW75a5SU6EsUk2FVCvmIo0hLdlw2pNTMKpJluFoUUuA+ZmSbXJccaPWoFCmTmCgpqjeUxzgNQixNQNfjaZm7e73vM2IVKAdUpJSHZ8yfvUgsRUZSbuN4GKjj8Wl1HNMLEcCmlLCobiemrwUqQJMFi5Oajg5qPmNqM3rc9IT2lhRkY1cFT6vUB7P4n9YZmT3IGQDiQGFLAABqWblAsQFGksMyTqRlAPMliSQ56wjVmTKnKLAh6u3EUf4xyZYBclyfYjWMUokuX5sR8wOECQgtUxyuOS1m8QowbY04/aJQ0UoJ6Be64FiRmduULKB8ucZgFAT5ZJYBaCdKBQufKAgh8VtSYJkxBmLKcyhvOCwJZxcaUg/9vTEsFFSkcFMojjlKqtyeIJcNJmbqaaecFr2YvuyscFpzmbMCcuVkncf/NRwRZtM0TeGmzXBzU9KEBtKh3rHnOzJuQEspWUEs1DqTdwQC0SOy8YtOVg6S5I8ALuwyvvMx1AqIV5MehHbspNCCTxCQxetHjIgMFtHEFAJmSRyCVECtnSpnjI3ZmpHmv2hItmzPd/lAZuMVy6wAmNZYpSNZ0J54+kdpB/MfjAUprBAloIAZMbBgy0uHs0B0ggO5oqWgcFSoOX1ga20tBRjmOkqaOXjUEAynEFobw2OLiuoiNAgssVjdUa6LtsraRChpxDli4Yk86+jR7OMXMGERMAZhXQqyi4H14R4ZsRDrRU3DjyLnmfqY9pwEvvMGHNUuKG5NK/7j6RVRSB2sqePxK5iSFMkkgXoXFD0dvWInBTcoCHcKJc6B7sRbpzh7aS1ynSt3SyXrawvYCoiCGIDjQsz6G8CUQWixfaSlk0ADV01AHwiz7J7SZ2RNSNAFFWSgLsVZmzD8JcEHrFGl400BoWdm0MNSMQ1Dbgf0gxeDMuPbEzDkUULKQCFEgHKQTVx4qKFRcF4quIKlJ3gLDR9UvlOtEh7XHCHZHawlAQaeEZq1y+EqGigN19Q1miKxwRLJPeKSFVBKipIOthzsa1pDWmhHs6RPlzASkh2LDKhLlP5cpAfnqw6xzh0ulWYFZNU2yhQNMynPIPQEaEwoqTnTmJJq4a4fiVau8Bn4tg2TvHvVKHAH4io8hWpf4CMvoGhhMnu0EtQBy1W86AG3pA8dMUqUwYKIUxNWF6M5JLAMOPnC5xYysQoEXzZTqaDKMiraadah2tjChOYJeqQCalzXw6VQIWwkVilJSkJVUpG9oHqGB8R4wnKRqzCg5eUDnJKlEkubF6AHlxMNS0FQYWSWNaqJqcvkCXeJt2NoQnS+cLqMSeMkigS/FndvMXo1Yj50tjWJVkqngXXKpDmBS6W6/tAFGjxkhbVjNWayf2fKEsla9HahelXHK1ucMgqnzTRxdyagaVNTaI7BOoAX6ua6Ahq6+sMyp8wrKSMiRcB02sDYxzvbKKqLFKBSkJfKwZgpgOgEZFeMpR5+v0jIHb9moqs6QzH3SCY7CoASQbx1OUGEJzJhdrx0K2KzSVRneRhltxjEjz5w4pgQTHKksW1gvfc45QMx42g6AdFKstiwaunLpASDFiVgLlNwEp5Frv71iEVLGYtZzCxnY049QGSCJkmGJUmJPCYIGC5JEmyMl4MnSHcJslRIpFp2XsdJIcR6f2O2PIAYypaj+YgE+ptE1zK6Fts887N7DXnFCQHNA/mBpHsHZrChEtyNAW4Grv6RYMLsyUgbqEh+AA+UNBAjp74oKi0eSdp9mGYtRYigHVgOHRXrFDxOy1p0pH0ovDJVdIPUCI/EdmcOvxSkH+UQXOxXBnzwnFLSzguLG8bmbTzasfSPc8T/D/CK/ugOhUPkYg9ofwkw6vAVJ9FD5PCWD+SPI52P9/WN/26VICSpYAcbqmvehcMdRF22j/BmZ/drSerp+sU/bf8PsVhhmUkgWcFx5kW84Fs3b6djE7rgnQE2yu1w44GtoIvGoDORUE6WF1ClmF+UVeamai+almP6QpOxhcu40ry4DSNvQ6pl3wYl5SnNVRuo0ckHdOviMLbSdaJgzEpRNSGIFgakq6n6RWpG08rFjQvQsCRYtZ4kpm0UTZakg5XH4iK2sHv9Ie7BVEbjkl1A3zEXDABxU+kcd9lZqgO9nLjX6wOdMKVEqAJVxqH+sLplrXp9InQ5JTMYk1cueTNyGmkJ5gTytGlYJQGnSBpBEBqgo7zio04/WO5GHbVz9Y1m8PJ439pDl3q1OfswGYlcFNSGzOnV7e7R2vaEpJppa58zoTziIVMKlV6DlBkYesS6LbHTJNPaGllHoKRkLStnLIBAV6GNQesTWytIUTHYgctbQwcMb0aKMyMExzy1gokpJpTlAUJObKL/PlHM9Sk0Yg84BjudISPArNxpQecE2VKJmgdYj2iX2OMq3NgCPP2PhGlhBjsmJs/KGFXSr1y0b0iA+zqSzinHT1iWxE3cLapv1ofOvxjJD0DWI3vI9f0iMHSHnGxGRExgYW+zhbhIyrTTkW/MOJe+jQVWHmSm7wM9rVoDRrit4aUXJYOeUaLRs6czPFok7bMqXQsVEICiWCVLoFFRFADrpSKBhcbEtKUmYwWHS4LdP6mOZRqS7Co9v2BtpM2WllZhZyQS4LF26RNvHmXZ/bCZYCU7qRYARdsHtpJFT79Y6Ic6baY5MRqI9O2Ekn6gRzN24hN/wBfpFXyxSuzElGogz2iBJCatwqfS8R+P22qzL9Et6lRbzgeVNWgWWdU1PERD9pZCV4aYHFUm/0ivY3bmRnKkk6E1PMOkAjpFe2p2pUQRmvT20S80k6cRJSxRVdp4MOaRC4jZQIqUjr0iYxmLBiKxC34xTjf059COI2KChnAKSNWqQ/Tz9YRmbHIQchCjdtQBeHlgio4NXo0KLUwsOYaOi0UUmR8jEE7quqeDpqB8/UQ0drlyBQXbiwPHzjmfNSbg3d3ro7ve3F+cLIwZJoQQxNxw4XH7GNdFVTOsTjisjRvbxxMxZ40MK5TGV4QryMhoL1eMB3h6wulekGSWP7xqNY6Qm9jDEjaAQQQC4INOXnSEO9cQxhpyXqHej6joIRxGsfmbXzHNkvXxfGiYyFwhApSnE182jIHWIbZXkIJtDcqaQACKcYCightCAUkHWsaTCgOIltvCG14vOhzU6xHqW26bRx3jAiB1s1mSkurkKxK4RACTxJHziLw4iUkpPon4v8ASBMfjCzmIAzAHNw0b6kw3JkMKFyKhuXvWITGK3wBy9Xh/DYghq0NGsRwYwjjgLllkoCEgKrYOddH984Rxk8d5mGrE/Jm8oaxs4ZSeTdT7b0iFVNLnyjccXVkpuySkYiJTC4xtYrqJkNS8RzgyhZMumz9qm1fL9eWsW3ZE+YUBSQRqSVJT/2Iu4aseW4PEl6X6gDqXvrF87NrXOQRLk5ykAFwVlh+UEMzliT+f8MPx8K9i2WPHbV7sb+dDgGgcV/MokjzbzhWVtRMxmE5fIZT/wAnUw5hIjjDdm51VSlLlLFSlaE5W5EKVUOaXEHTs6Q5EwzO8pnaXMSkuPEpCUKSK2JSxozxXwphyOSsTJ1BLCqUrK1BWmZmax0aGUpCUFctKwliy8ssDzyE5xXhxvGYTs4i8wLJNRmzFuACfAC9bX+BcbIUFUSo8GAKqaZ1A05AgB7aRVRS0ErXaLGhKAB4F1P+GbEZQxMtTi4cc7xScTijVn6VeLLt7ElIUggiYcpUndUkZQWTnFTSpfKxNtYgkzpISvcUVj8O8CfzVAOVIv4hflE5QTZJq2REzE8/nTrSBTDeD4iUjOQ3dpUaOpLDnmcgB9XqBeIxa9OHvzhelCuISZMeFJqo6UuF1zoGgqJtEhSyyUknkPmdOpjeJkolpKXzLLPlO6itgfxH4dYCpfP6ekc0jWUWAAEZlgpTGNGsIAy40EQzljMkMmaxcEiOhMrB+5jsYeDYbFjMjcN/Y+UZBN2IoKgneWhcRsqiVFLCYisASHjZLx2kMk8zB0AYwkqnWn0iXwqRZ9SfID6QjgEbpetvJuXnDeYJKmdg4B15P5UiE3bovFUiKUXJMMoU1TfhoIUBOsbmTmoIrVkbDzcWTR6wFKoCi8EBhhQ6VQZC4UBgyFRgFh2IhwVOggEBSDmcg/iCUtnCTo7ihaPRuxu1iMOgS0ylCUVBILhYfxlCpjJ3n8qDKLx5Xg5koJDqImFWU5k/dollLZiXcqcmgFG1tHpXYSRLVvoGeZLHdd3K7kZ0pYmcsLUlTErd3Bpc1a8BS24nacxZbuFocZqzgCzF91EwN8OsEw0pBKXTNdJGVU1cxwWFZaSV5mY+oqRB5ONAf7tVKKy1KW1yJUoqFLgk8mrBFqUU5wFFJdx92VMQzBWdKZYGtSeLQ9hHJcoJFVFm4IAHNsoL9fSFEKusqWoByEZEggv+Y0B4We/RXH7XVh0F0hSgnclhagCAcoUtSkAIuLqIMQ6sdMxEsqmoCZSCSp3UlavyoygJXVqpUX1ZiIUJDbZlyFUCky1CuVKgpgS29MIrwbwirmwhTDbJLHJkli5rlUUi571CbVoQCKw3JUuc86YlKEozDhJTw8Qe5AYZi4cQSVjQSqimAAIQ6t7QzJiWBINkuTWFYtFb2thZW8SkgpIUpgCC4JfOjKS9nVY03Yq8+aySLAkKCQxAfio7wNg3rF+x+NJQmWsAFQKAoqTnDCyspGUliGCi7aUEUPaKw5HdCURQgZ/ECHfOT6UvAYKEVQuuGJwFMpLc2d9bQFQiYQTxsGNlEbly3LD5gfEwoTUbEWHEbBQjBpmKmNMUM6EkNYkLRm1oxHW0QSZcALVGkwRKY7TJgyJEaxQaJUGTJg0uRDUvCwbAKDDxkSf2eMjdjUUWdJKVEQOGMQbdP1hZUFZKs6C+EdqNICmCO5AjMxL7NmMljqKeX9Y0qYS9aEFutYHJTpbKFfGNSV24gf1iFZsveKI4rjBDE3C1o4+UAMsi4aOiyB0mOs0cBMMIwEw2QrzDfEwGA4TBEmAx1mjGLD2e2uiWtPeAlCc5OUpC6oKfulKFDvA5TQtHq/Y/tNhDKk4eWJJZQUCpQktMuSxr3hY1Slj0jxTCpPiZJY+E1d+IesPYHFKlsUpllSXbPKQuh1IUkg8iXaKRmlhgs+ijtZMxChmQA+UETUEk2FUksXel4jFz1rmZ0yZhAFygS1FvyupMxT1opJFNI8XlbeWuZmWJTlgQJUtCSOYlpT+7xaJHbIzJYkKy4eVneYqQClZQ7qSl1EB+LV4Qe6BZd0dp/vjJTJnS5lV559EsH3lMt2DN4tLaQljNsCcoS0TRPmOpQCe97nKlyTNVvpUQQwqQODCEJnauVhEJRgcMlQmVT96CpRKfF3CVKXoHzZTSIPaPaGfJl91lkylGq5UoHOM3jMxCpakpJBFCotQiHsI3tPboU6SyEIISErUoS1E0KkNLQlw5BOWmYNSNS8bOMwZZqJoq5lCbMU4FCQVBkgGjE+EU4RkjbMjIBMlTBuhLomnNmP5kBiklnoCl2ppD+CxsopA+9JYpIVRRUspJLSyhT7uUabzEl6pYDnaOEnFKp4SpCpKSVES1IKy6ilQzMUgUJNa1a8VLEutaiVJJZ6pG8SzgFLgngSfSLecTnSkInKQN/vHmzFDQd2UqUDmOYUINzcNFa2nLQpQCBkKQ2RVG5ZvxaEEm0BgIGbL429+scLREjOwwu71ZqfBiXHOF50gg1DcomYU7uM7uGO6joS4VsNh52ICpSEOo5bAksHvlGmkARKjtEuGJUiFbA2akyYcl4WCSMPD8nDwjkYUl4blDcrDPDsnBw/I2aTpC9wkaMHGRZEbCURRJ9IyB3MeFTzYwMJfR4MEvThX6wXDqZVBHVdFKEwI6SgggxMYjDIVWx4j9YjyCCx0hVOwaO1FVzG0LPSOlLpy93heXNq/CMkGyRlqKlAM3lWg48I6nzVJs3+1J/SEEYpVwW9ILNxKstzA65NZpO0ZmivRvpE9gcSkpH5rF7mICUhhHWaNKCehW2yR2zs9L50DLxGnUCImUxUzU93aH5c5RSQagjU26QGRhlIcisGFpUxbO5SXB5RP4xAQEKAJKQkK6U10qfiIg5c9lBRoXtxB0MT+IxKCmWEqGZQbK4oAK5uBdhAadmIkyC+Zt1/n1t0hjCSzUhjyBf1AhnCYXOlYYAqBCXNHFU+RaIrZWKKJ/3m6xKTSgNRXz15Q4KssuBxM6S5lqUgkM6FMbgsDQh+R6wM4FVXmglZc7sxayam+V3uTVjxiQVIzVFX4QzjQJcoM2aieoPiD9PkYyl6AiHVKUmYDOnLzC7d73wBBcJK2DGxq3VqymztppUtRloWFlOUlS0rmFNEgIVM/E4O6BXNyheVslExlB0lQDOTd9RDsrAzJzhaSW3UmjA6qVmvYWaGsNo0reVmUSuhyhSKi43mYZg1qEcIFicIUKSouFUZLsSlg6VZQKk/M04Tsjs6ooQCoUatT1+IESEjsWqYQE5TqwSRX9BGbBZRMXgiKqSDxPEvZR0o9flEarDueHrTgI9J232QmywM6TlGor6HS1oqWK2aRoYnINFf7iNjDRJ/ZYLKwUSbMR8nBQ9LwfKJHC7MJMTuB7NrX4UE9BE3KzUV/DbNJ0ic2d2eUqySegi4bI7CqoZjJHDWLjgtmolJCUiGXHKW8BSKXsrsESxmHKOGsWbC9lpKC+URMARuLx44oNA0yEgMAPSNQWMilBPitHi8z8oNhhWMjImxxk2MKY7xeQjIyJw2BhtnjcV5/9TEdLtGRkV+gO0WgkzwecZGQTG8NYwzLF41GRhQ+F+sMzfEIyMjCszKMyOp+UBk//AKJnJVOW9GRkYyHdirInEAlq08hEIkvMP+o/MxkZBQUX7svXIDW/6/SH8f8A+s9U/KMjIV/khfTGez6AXJAdyH1ZxR+EWDAf+xPUfOMjIoyZMbLSCQ49tF4waAEJYAUFoyMhSkQ6hFW7dYCWMKoiWgFxUJAN+LRqMgSKHkpFYbw6YyMjlkKT2ykB7CPUNnywEBgBTQRkZB4vyCORuMjI6wmRkZGRjGRkZGRj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556" name="AutoShape 4" descr="data:image/jpeg;base64,/9j/4AAQSkZJRgABAQAAAQABAAD/2wCEAAkGBhQSERUUExQVFRUWGBwaGBYYGRcdGhgbGBgXHxgcGhsbHCYeHRkjGhwcHy8gIycpLCwsHB4xNTAqNSYrLCkBCQoKDgwOGg8PGiwkHyQsLCwsLCwsLCwsLCwsLCwsLCwsLCwpLCwsLCwsLCksLCwsLCwpLCksLCwsLCwsLCwsLP/AABEIALcBEwMBIgACEQEDEQH/xAAbAAACAwEBAQAAAAAAAAAAAAAEBQIDBgABB//EAD8QAAECBAQEAwUGBQQCAwEAAAECEQADITEEEkFRBSJhcROBkQYyobHwFEJSwdHhByNicvEVM4KSFiRDc+IX/8QAGQEBAQEBAQEAAAAAAAAAAAAAAgEDAAQF/8QAIxEAAgIBBQEAAgMAAAAAAAAAAAECERIDITFBURMiYWJxgf/aAAwDAQACEQMRAD8APkSZuY58hrVQcHyvXrDDxSlASEja7+p1MVKlFQAIKTuCR2Y7jaCJOEm0zozo/EAM47gUPcehj5R9yhbjJq5bzAgzEk8yAXPUorQ9LGA53DJkyW6Ey1hTlJAUAUn7pqatR+hBjaSOFjbsawum4H7ItU1GYyVn+ZKA92vvoHzSN3FY4LR89/0XFSlsmUopFQElSiBRsoVXYFL6UizGcLzkTPvFkzbu6SKkH76TWtw4j63g5MtJ8RwQtNF0y5Q6kl/z6vCfi/sYma6pKkFSiCsWCi75wQ9bdCI1pvgy2Wx8sxEplHf0DihZy1YBWF5ScpBR166jtWNJxHhSsOpaFOwzJU71SSSk2Ys+V9mhYmelYflANHF3Nqi7ioOsREaFWKw6zqze65cXpX0v0hfPQoLoSxSWvrvsbnyh9icKQCyc6al7FJatPw3tGbxyFiblGZixSHBLl9u8aQ3Mp7EcfmKA5L0bzuD51gAZk3f1i0Yk9WHpEfEfrG6VIwbs5OIIN3+cXysQlTgux0fWKUhOv5RGZKSNW2jqRAv/AE1JqFEV1gTE4BaKkuN3hlg8ahScsxTU94akUrsWiZw4IosEFvUflAyknuPFNCLKdz6xJj1+MHzuEpBLK9fqsRRw9VhWNM0DECL9fjHLfr6wecApn2pvFJQOvpEyOoDc9fjEkKIu/rBClpihVYV2EJw3EMjirG5esTxc8zCGIYAMDTQeVYFEuPUo3duhg0rsuT4IiaolraM8SMxWr+UEJQmZWxF99fgwispbWLZaK85VSvreKVzj1i1ayCKRWQ57wkEjmO59YmiUo2eLE4Ex6MN1jrR1FYl9TTrEgkt+pjvDKi1WFzEjKPfziWWjwGh+bx4/WL0yQ1gI9EnaJkjqIyklo6DpWGpHRPoXE+tcM45N8US/AKidFLSCoC5ScmUkV5XeNphuLIfKtMyUXZ1I5Sf70ulu7QtwOOlKQQoIcVB3bSmse8Gwc2Ti8Ry/+viEpmpqOWaAEzAUk5ucMpxtHiifSlwaFOVT5ZiSxYhwSCNC2sUTEKSSSpGW7sXDfBmeIzpqUqSkiqyyRWrBzbQCrlojiVpJAU2UkBnoSbA7uQzavrHBRDh+FEwZyMskp/lyma7krmJs6nDJIoLhywMlpIOUkFIFGDM1ujaMB1iUucCHe+79d47UtpDsCQFieK4TMUzJsgKS4UFqlgjoQouxgBWE4dMLPhFGwymSCKaMa9oxn8VuGjPKX4ebNnBWASTUEOw0dgeojBcJ9kF4lSiCiUlIcCZQqq2WWFMFKPcAUdoUafIG5J0j7FM9i5DufDWglRIAyqIYBKQpCgGBeqgdoyXtP7KCVKROkSlqzzJaTJcpmZVigBYkLC6El6RnuGpGGxBRIlfakBLjOhSSSzKGQfhU6aPXUwz9oMikfzTMkzkgpRIlrZUpwGM5bupNAwGqj2ibJibuJ57P+zGDmyZgmSlylySRMCipwxDKBZi4egBqNNROJfw6mqmD7HJM2SUZkrzJSDVQYkkOaCnVoQrxOKlf7eKngXbxZnlqxhjgv4pYySUicnxwkM6wy26r18wesaJN8Myco8SQ3R/DVKZKFT/ElzCHWgLlkCppahtqavCfFcGwSSFgTEoLP4uYkvUGWEe9TdvQiNtwb2zkYp+VUpRHL4yUpQromZVJUNAWtY2hljeCImcikB1Ake6SdHdm2rGbck9zXGLX40fH1cHIQpSUpUx5cq0uoKc1S5II2beKUcDxJdXgzEgAknITQXJj6Xif4bBawpOVCQQ6MpLgGtdyKQ04pwDMoLVyqB5SlFRWhcMad26QvoD42fH0BVGCVNuCLdjBkskPyyzb8Q0rrSsbri/Dwp/EkpnKBACwhKFm7uoDmIpcQul+w6MoWTMCSHy+EAsPZyJmVqGrVA8omaJ8muDLCeWYIlk/3N8CPzi1PDpykhf2dRD3StBHoTDTF+x4BpMUO4GvQH5PEsHwPI4E+Yga5Qtj5pLesdkuiYPszs5GRwqSsdWSRtcHeAZ2S+VY6s4+cazE8MWJjKWyAedbpBYA+6mjm14hjOFT5aAEomKlnmUFZVJIdxRJzVFTaEpILgzHsjRY9CIaK4AtIKlABIfmd7fha7w34vwNU3MCJEtb5iSkJUXexSSCkMRQOGrHcM4LNRKMqYDkUcyFpZSFBbDK7Okk23rCcttiLT33M/wHCZlLKvcsepcQwVw+WASHfeL56kywZYSkKBYJzNY3ergwGvGrTyqTlO7gtBbcnZaUVQNiZKSmjXvrSKJWGTT62ixQzFyXO8eiXDToBBYJN2jwikXeHHBHeJZxSE7mL8msXYbBFZZIJPSph5g/ZtH/AMkxjcpSCSNgVWc7B4LmkOMGxDJwallkgk7AfVOsOkey8yXk8RISFkhswzA5XqK6Q6VwxCKIBSk0LGpAcEvWrElv6RFvEsXNmJUEpzCXMOUmqpjABwKBILkdAIzc7NVppcgcjgyAkco9f3joFRwHFtRQ83Hema2g6R0d/pa/iaLgip68wZwBylLgmtAQfyManhHtUlIEvEFUlZJCM+UBRq2VbZXLWNekJ/Z/FSxmZJzCpy/EmrUh4JCJ8rnlFUtYB50s4dmKSKHXcP1jG3Z6UlRokcQs5Ira77V1fpEsWhKwykJIFU5mbMC6XS2hYvo1IwuCwGJwyUDCFUxGbKuXOzBCU/jlqUxSzNlDg6ARoZnEVpUkeGpSVO6wRytbluruI0yoGCYywuNIR/7BlBYUAooCigFRGQAqqaEE0p0ECYfCJUozmJllwmVMQklJBIKnVmUAcrhNL2gPGTJU1SUqIzpUFJS+WYkgFlJersTaKPZfjhVh5icSpImSZq5cxTZXykFC1NQFSSFOKGOu0SqYym8Ulomy5JfnSspCWCRkAJDAagv2BhbxzhEueUS0mYgTc4mNlOYBA97MDblYvSKsXwzNiJUymVGZKcrk/wAxCgSVCgALa66QVwzFJmlMxJdOVaQ9wc4SoN/xILOKXiWOhDxH+HWHw+DmqQFzJ4SVImLUXSU8wCQOXQ6Vj5yFFRqSTcklyY+u+23F8mEWhBzLmDIAGJGaltdaX9I+UfZlIJSaKBYjYi4MPk881TpECHLPYXiucksAVhrJB1p1uesFIQwL32Ar07QJgMCAolRUVUY2bdgbRUChnhOPrlyVyXC5S7oVVL05m9KvBXCJU6Yo+BnlpJJOQqSgDWjs3lC9UtOYJTloLbCt+96xseA40yJRzy1LDJ5kAEZDv07CIxxXo6QkplFS5ik5blTnTUk1L6DpEs0xVPEJsQliLj7zhx+bWijE4VeJI8UoCBlUESwp1NUZ1qAJAJ90JDxPjHECj/bTloSXoCXFVUencUgUb2AKnvPXImDKR95Uz37Nl5a9n0MCcM48lazIBmOkOkrUlRUA/usXIZzV2AMGYSbLVkIImZWcpSpRdLMXAyjtFPEeGmYAJOG8MkkmcpkG7vykKd/lFoJZPlqBJFQWJcoST3cNFSZsqYGCjmAqmWoFt2LAFvKDsBwbwwDMWVLD8z1ObR1OSzdIji8bKGYOpRZiEt8DQP5xCgeD4U9TIlhi4K80xQ8yyR5RJeFUgslSVA1AmKOYbgKAdQFL16mKZfFkEPLlAJSKOpVGOoFL0a8Vnhy1OuYwoSQpqCraMD32jiE5qFK5VITSp5gQK/21gQYcZ3ckpskqWQHDe65DgbMzxX7G4SYZDzytKio5QphyMCCAwJet3pBGC4YpWImrXmRJQyJaCtkqo6lra97dovFh5SZTOwyZrumo1yki2xhfi/Z/M7Ku9AkM57/VYPn8PMyaVzTM8EJZCUFTu/vLD1NXGzh4Z4bAXQkLyVqonNbRjenSgg5UXHIxEv2czhRDsks5SwfarViKPZsq90fAj5xvF4VSCkJlLIPKlLsEgUdSkgqJcvlFGNYvGBzEpX4Sw4Cv5ZLqABIL1YVYGLmyLRTMDK9lF0zAJSTU0Nh3AHmbxPG+zRTKUuXMqkFkrQXLP7pSojS9o3ZwCUjIlCE3YsrKHNaJpTUZo8XwlAQ6UqoSSQQ6jWuZmCulQLR2bL8UZzh/BcktDzFKcOysoBVplZmPQuTDaTwZSwFKIFwzOW7qLXG20FDBoSlCuV8tArKVB6EjXo9qHaK8dLUpkpBDO7FJcaaQbbY1FJUCzMCmWyJQJYVYCn5PFC5awHZTV1A72AiJw6k0BW+wIp10gLFS51QlUwtpubACpLmEgsKRJLf7SzU/jOtdd46I4bhywkBc0BWoMxiHOo0MdCoFmcw3GMQgnLOAd7BKvyicv2kxqVKWnElzuElItZJDJ0sBCgGtFsH0ixWHKvvh3uWcxpSMcn6PZX8T+IJLEy19TKFP+pEeYf8AiBxDmAMt1qKv9oFiWfLWgcO1nJhTKlpF1oHR/wD9Qbw1MvO4mAEapUp+nQRzcV0VZPsp45jcfiCDiHOSqT4eXL1SUjygLESlrJzKUpSiCp1KJURQE3cgbxsJ/ECfdxU1O4ly89uhQSddWgZeJ8Q5TiZo/wDswwSkv/bEUiuC9FfDuKYqRKVLlT1y0KunKkgE3KSQ6SWuGi6Z7TzkyUSwZUpKHbwwtJr2NSS5c7mCF+z0x1NPQT1CWIIFda/pB+G9nZhSnNKwkynvFK0qsBUpUxPVusRyXZVCXQDwvifjIeZjZ6JlXSZSlp2cKE0Oct3hvg/YuQJmebMxM9P4UoWCX+9y5qPW4g/BcOTLZP2WTpVC6to4mID16xo8Kwl3y65TlBFuVx5wXLw1jp+mSx3D8LIlOiRiVEOeZE4v/ccoAAb5wjGLE1AlokfzA+ZbEEOUs2cgO3zs1ttxP2nkyEqzTAVg+6kjMD1c02rCqT7RSZiSqZMkBCqAPKzBhUl1FRU1uWJv4RpXVmexfAJ6ubwFsfwrq7UzMb1pRjB3s7x7GSk+FLl5klRcqWSpD8oLPYEO2XvUwxR7SyZIHhTEqqSrxFTMxOgTkRla7Aws4xOw87IpUtRpRKZqwkCuglOCSXfvFV9kdcpjvD8RExBTNxCpeZRBzBMpSilTEhQDFJZmfo4aD8ZjkyEiYnDoWCKqSzgAhszklrVraMphsJ9ozkSknKcrkrUcpH4lgKLAlyGFIJR/LSEplJyn7oWvKctqOfVgaNWIWzRf+SJKUKyGtgFIJN9BZtqRLF8TUUOmWsPq6HFOpv5RmsJJKakOXszgWNCR8WicrxJ2IKVEoloTmXMDAKII5SqwFbgP2iUXI8xWIUokZJmcjlzBRdRFKmnVv1gvDhILKlzMray5nRnATrWPeD8cw5mGTJmeI33mmK6kqXly6Xdod4ucQkKEtS6UyhwB/cCK+cdTRy37FvBZYmzJs08ksKSJKWyOUjnmEEPmzUGbY0EMZeEQtRW5UNHJKSUkgqaxFWfpTeK5+KySyWKUXOZKrUDZgKdyDs0CzZq5ucYfDTFKSWOfIhIoC2apIYj3RreJdi4O4hgPEnSFuhpM0rWouTlyqDJTWpJvcUaCEcJJTMUvNzqcBqJQkMAQTSzlq16QEjh+L8RImBKEahCXCRlrzklyNDloYK/8dmBSl/aZ/wDMfkKzkKWoAGJSB0vEv0tPlIHTPExK5qEhMtQBEyZmA5c1EoSc5L1o+zPSGuE4etSQaLCgFDMhUspcgjNUlmA5cubciCMFgyCkrQk5SBLYcqQ4rmUKKdyWFWA0h0pKi2W5pV2vc6+WvSJ/Qq9FkjhinOdejEITlBq7A5iohnG9dIKXICRyswsKM3YGJYNScgUnOoKJIWfvVqpiWYtRgzNpA07HJQ5JWlzdTlNNAQ5AjirgrmrJPu1TUuAEg7Kd6l9NNYUBK5csJlpSpnFVECpc6KpXV4KxntFJSB/NptlUR5OIQcR45nJShSAN6n6MVJkbQLh0ISVrWtCp6yCqhLAe6lLMwAfWpiE7iKwP5blJc1CfzFO0Z6dxFCZ5VM50pACQEqcmp1OW7HV2hpL4vLKM6wsAh3NUj/qHHmGjSjHJE1Y1YBWTlDE1CDp2EK0cbVMBZVHcEDrBcr2gzTEmQQpdSmgIDBq5gwFb+kBI4LNmTCspCQslRBa5L8mWjPowhJJcgbfQ6kcTUUg83qB8I6B5hlSzkM6YCGoxNw9wY6OotmTDEmC5aZYoddyW9IDxMr7Orwpz5gXpXMCSxB2j3LKWWAt0V06NeNWjBbDWSJTcpl3oaB7WEPMPJYAsxJpTrGZwyJaagCuwH5WjS4NQAoSzuXfUXALl3jGaNtNjKbOqXcgJzO5o4/Y/CLk4ZK6FPwFKUgE4hGV88tkBi6gLu16xaOPycyWXLo4KiWSxDHqataM6ZvkkWDguU8ucKoQABYEX0IGx6RKVxJcvlmSz1U2Umu1raiIYf2okt/ICJq/eWEqWCQPwkoLl/K8VY32hxagWlBCHsmp8yT8hCxYM10POGY6XOBKC5TdJBCh3F/O0GSZLqzqZgGS9w/vFzvQeUYCRw/FkiYp0qSKzEkAhNzc69XjT4rjUyaMqZICD99UwEmuyRmFfoRcTlPbcP4xh8EsBc9Epak2tnPShBIJ8owOLw6JlAhABL5QBq7ANt8oeKxBo2H8c7kEIewCQSadS9rwZLl4lbL8GRLNqF1daADszxeAtZCPB+xSVBytUnZIOh3rQw6wPsxPlEZMQFAUBJ9XFQ9OkMVmake7mLapyjR3OY/KBJnF1yw//AK6TWi5igSWsw084ltlxiuivF8FxUx1+IgvQBIAA294FV9XELZnsRilqMxU5BctkHis2oNSc3UmG/D/ahKlEKmyUkOWSXDs9CDaGSOIh0lJkreoaZkU4NuYWvEuSLUWZ7h/sjnKvFStkgDLLmr3DOFFxSGv/APO8KE8gmAK+6SpYUdikmsORxYFPNkSp7eKhQvRiLn0i08UlhiCSBXMDR7dK1IeOt+lxj4ZwcMVKyS0SvCSTYpSCbgrOVVBblvbrDnA8AJSBly6sRnAGiUhTpSLOEgbl4MxE9KiCpK1daENXUmLjxzKnlQotYqLMLAUJg07FtRncXwyWJwlnK9WQykpVMFQAhP8ALUyanlFWrRgxRxGdJWc3hhBOXOlCQAQmwBmEuKFmFw0M8BiglZOTMVkkm170uYajFuOaWO1/OzCOJT8E0qTiJhrNkzJZAZSAULR1KVFaVj0I6wbg+Ey0O3vM6ir3ze47vQUi1SJMt1hKkK/oSovsDlHlCNUwOZnhrTMLsFJdRTuTXK7szvEdPdiSfA7lY5KjRC2S4IUgizMQ4qDVj0MR41iFpw81SApCgmmUgEOQ+VwRmY0pdoTS8QpFyFOLuQOoD/J4oxfElAMSADoVFrum58/KImiuI7SsFMsJpLCRlY6MABXpEOJYZJSTStSND3hBheLzQGpsACwDWZwQPkDCud7TqlkInKSwIryMXPL7uvUXi1Z2SQj4+Z0rMoAmWp2zgKbYQj4PhRMXzZghDKWAoJJSC68qlWVljR+0ntLLQlUtYUvOKMkgE/8AICo3jBIxipkwgB3cBLXv12jfTi6PLqyWWxruI4gImLRJlCYhFlkLS6CAQopFjUXhJOXNXQLIAegJoLN20rDUqmqA8SWlKkpA1NgNSXPqYXz8WZJflYhiySDd9KRe9gv9j72a9mJJSVzCUhKXLEopvynMTQ084TAhUxRSVBKSpsylEEJqkC5c0HzaG+LK8RI8RJCUpBLJZ1BvkK/GMziMYBQg18vjBVsUqSPo3D/aeQZaT9nA6E6vWwa+0dHzSUJyg6U0Nr79I6L8/wBnfV+BvFpDjMtKnQWL3r39YXYfEZHG/T0eNsnHImyVpGQUusKJCn0KTTuxjJ8Xw4MwmWnID90PRr9nu0TTlf4smrCt0VyphUzl20YNU7Q1wvugOzaAHv6xmp5CVNmHerju3yiasVX31HWjhv2jZxsxUqNWnBywKozbqIf4fNvSDZOClAZkIPiClRQhXvJO1Kg3DAxizjSacxANKn5Owj2ViWsgA7ur06vBxY/pE3Q4rh8OEpSQQkNlAZjV6m9TUveAsT7aoBIlyVLJ6fIj5vGVn8RWxoxPSo+UBomLf3i7Aekcoeket4aqZ7TzZwUFSpgBblQQlIAu5YqJfV4mfaLEJYBKAGDOFLLa+8qvkIzsozWbxCBsVH5GOyKa6m6EDrpFcQ/U0c7jk8O+IypGktKUvqAASWD7VgQccUUFaziFFRISkKUHch2CTR+o3hOhBfPmqKO/SLDj1EhWcgg72jsTvqa3A8GSqWJk0JQquYFbs9veuryPrHuFMtATlCgA9co1JqphT94zpwi181Da7V9THmUsAVsBcV9GtGbiP6pdGsOElzJgHiyqiyyQXLEZWIDgd9YPRgMOgJzzESyAVBSVF1D/AIq8rRj8JPlA7szA0A9NYOw+JR95NgyWBYdakVdoLgNayNNLm4OqUzCQK2o1TqxftFklOFVTMbFjzNoTygAEOIzk3EpqyUkvcgN37mKjiCAcqcoIqUqILbaisDAf2NrJn4dLf7k24ICS1xV1EBqtfyj1fFpIX/t20KkN2UEk6VcPtGRk46YGLKLBq5jR9rCLpWPWF5srdhZ47A56x9Cw3HUjKfDQEFzfmJNnoAItxvtWgKOUSyNHYDSMFKxQzOs9nqz7aaQeZqCR7qiDctT6ERqXQlOLGWJ41MUQoTFAMWEoAu+hU1ANBFH/AJOtLqfMCAAtWUqcGoPKGi6ZiGRlACX7CM9iA3LQp/ps/wCURRLLUoI4j7RzFZUqUqgPuk63f9BCjF4t2J0D1JvTSDJATlOZnDaepeBcVh5V1KPYB/2hJID1H6BS8cCHzKSK2MIMclOYtmuK2LbRpjhkFP8ALKSToVAEU/CKxPD8CKaqT8P1hqUYmbUpGNnShd1H+5n9RDL2fkJyzFlgBY/efobsIZ8W4OkipygnZNdmj3g3Ckyy1SC7kj8hCeoqIoNSAl45QBYk67wNPmKmJ++P+Py+cP5nCXBYt5kQIZS065u4f4wb8G16LsNOWhJAKmNwdXu4+HaLUYDxBSWwVUnLQt/UdGJtE8VzFIKUpSCM4S7rDjMDWjilN4flFE+EJZzIogKLpoGBGUANt0ittHRSewokYZaUhIUGAb6aOhwcDiRTwh8/jHkC2PFGRGJUkEyyQdhfy69IUcU4gpUw5lEkU9P3hnJOVTne3nSEOIlkKLhqk9L6R6dNKzyajdHKW9THZogkRIJOgjY87ZJyYuQ4tHqJRZ2PpE/COgY9jHBtkxPO5jzxdYlKkEXAO7/TxerBpaxH1tBJZSJvSseZ/KIEDQxaEiOOssSkb+ekTkzGcH0YfpHglKa1InJw/wBAfrELkXS8blDVYbt9NFknGu308eJwoAoI9TI6QaR2bLEzsxPKBpvBcqYaC4GlQ37xdw7gi1nllrV0SFE+bWhqvgE0lSBLIUgAqS4oCHFH2iNI5ajFctOUDmJbT92gqXiHZ/IU0hnw72Nnz5QmIylJcB1VLeVK0rWI4P2d58i1pQtPvyz76Rv+Eh7F4NIWcvAVOM3P+BBcrBLXUjlDOo0Dd4YrSZIySZHiKJcLVl0P4jb0NIZ4aROVLzzAUA0OZTp2Aq1baQXSJlMVScClCqjNsAbfvEzgkmwS73VDuTwghOZay+rqGmienZ4CxGGSCWWw7lzsSRcwG0NKbF81KKAjMrUgkJHk35xGbLUtLJDB7EHztVotxBUyiLNQi5MdhJZSl1kq7wWz0wj6ASOAElyS71O0GYjhoGRIvcuBWCJGPFQ+sSmzQoijwLb5Nqj0DI4ZLTXIAbuGv50jpuKo2UPq2nf9ompTUACfifT9YinCguVX0P8AgRyZZcbAc3GMHUhJBpVvzrFEkOzADqFC3mYIxOAAdQClLLVCQwY7uCKbPAmPloPMwpZQHMqzlxqC4IhqmYNtFqp4FyBcVJJfyEV4ZAWCkqYkm4LAdC0VzMUhEtqlTijNQXqNxHonOykvaqeWz0IP0YqKpEMTgGUqxrcD4vAqsOR+ohnLxwZjmAPQ0PWoivELlqQ8tRKj0b1i2JNAacavUk+sewHLExrE9WMdFOyYhlKd/rUwJiZPiJLAkpNe1XMFBBqklybHetT3eK5C26OSPT83h3W4GrVC/DYRzpDuRwvWkArQM5JJd9GalzDfB4tLbD/EWUwLTKl4JQ2MSRh0gHM4+v1hqMZLTdaK2c/lAM7EBQCnGVwQHBKsppTTtHJszkkij7ClQeyrUOnpEfstSNR2tvFnEMSoEJSQCo1OoAPzNm1g8Mqqix66bAwroFJi1HBUvmUksRbrvFx4UgkEAp6i0GDGhI7afRiibjT93IBucx/QR1uyUikYBq0I/ESwHd7QRL4eS9RT09YilaDVUzMdE0voyRc94aSOF9SH028vyiOSOw/RPg3DWmoUQlYexBItfyjTTeH5rjK71KEp8kpv5qttAvDOFMAQpTj7thB5xZQ7pXToa9QWII6k9Izeoui4NBnDcAZUrJKOVRLlasy7s5AcOWsHaC8DweXKNBmKvenKYzFHTMbt0EKsBxjxkZpaWOygWBfYf4h2jEgpDgAtUDfXyiOTOTS2ZaglLBBV1agJ/EaX3OscrCIUSVMSeg0fUVLVitU8hJShL9VPl+DnypA+Kx6UJfOgLZgkqy5lG1Kln2c1jF5M3TiECclOhSn8SB7vct849XNlrl8xdwQc2UvX+mjwmxy8UEBRVKlDMArlUogHU1pWmtwTCdOIKMQvwphUaBacssJJ6DNvqO0OMfSOaGk7hxDlCiCdwoilAwjPzZuWeAuYgpVQB7ED4VDQ+kSCkKmrWM1SJSXSCwq5HMo7PTveOl8PkkHJLSl+bMAHJJ1uX6Q6ijNajYAZykqAZwavbKNm1PnEJuFmEkcrKokA1epb0B7Q4k8MCiMxqKs+lgxa8TxcgJTlSkKrXRSdiQWf4HZ4Ndmn06QqkYEAAlRvUXNSwfUH9YJnoylmASPzswesclRQkuTlUqhWaZjYDbpAcviaVFgOdNFDa9CRe0BmsWeqk1JvV7CKJGIcLqwoNG10H66RPGqLbPYgQrm4ljp5RyHYdO4oofeoHqzO2zWhf9vSUEy0pJJuyiCS9SxBvA/ikpr1pCuccpJDjUtT6eEkFqxhNxhbnQBvkc+Yq/lWBji/D50OhBABYBiXrQgkHtAP21dOajaiA8agkFTuTU7GGgYMeyOJTVpZfOgOQoqcs92r8YIw84D3WT093zjFJxKk+6ojWhMEp44uj3H3tTs8NxCm0acLP4k3N+/eOhAnipIsn/rHRMS2VzgTYsQfOv7RAIA7Af4MVTF85CvrX1rFs/bRr/WkKhAvjVi1Exiwd/r4xQqjUEePtR4tINhK8UQa1be3oY9TxRdCGDbX+UVBFC9Y4SxQDyjtkc1Y8w2MSwOUl61Z9b9XiifirMDAeGxDU+cGjGp1D9YOTRHpJlUhRWanzF4JCQaG4saO3lEpC0X8oIEpC2ADnRn/ACiZ2ctOiGCnFKfcykXIG2rtBsrixFXrEPAUmyVF9xAc2RMeiC20F0yNNGx4d7QsGOmrUgmdxNS0FJUSDdgltdCCGj57MmTdTlG2UgervF0nE4i6V3/poO14nyXKI9R8G04fhhKTlSo3Jbr0IhRj/aKfKnqQszChw3MQW/pIYeRHeF2EE1R550wMagHKT2hhicBIRWZ4mImKZveoKWANgNzWLVPcze4yRgvHSFeNiFJVUAzD8iIY8N4DJlmWoJOZKgrMoklwQai2kepCcoEtksKMLbONxtHFZCCCVJqCC7Dq72fRjAUgOLNXix4iSGDHe3wj5hPk/YsWpPiZZamdq8itx/SfOjiNjM4gVBiSGNwfoesBIyICgwUSokqJBKqjVjTZNhCtIdjCWRkBQkBNCa6fdIDVOrwPhcS+dILJBABAqaOXALU7bxNICEkVId6mgGiQPwjQRneLcWmIdSCyT0BA/VxApnJGjGJAzBJUXAvoaOPrpEUTwkFzf684SyOPciHKQSl1M5D3H5QPjeLmZVWzPRy9ni0xIYcRxqSG+7t8Km8KjMCbZabUNPJ/oQArGFQ1J6n9IDxmPOcNUihPXYQkh2G/6nnX3r5fWkLZ3GncFBKRRqX3s0S+1gMdRWr0e+sQmSioVDZte8Kl2dkyYxSiAyCzAu9Pk79IFVjAcw6V6/4g9ZcgFqQsx0tpmZNaVAjlRqrQFKxZSWNRBKjvr6QD4UVTMSaXuz9oWNkyormuLVS9tRHS1BVPhrHaEekRVLBNfURsZhMsBtfjHRFExQDR0SjimZOC1lxRzXUM7GJDHJKQKg0BfVo9KRzag5qtahhWTCUUwttDWcWiuWoD6tFC8bmZ6ED16xwmbRMS5Bfi7GOCwBRx9bwIVxZKXWsFxFYQhRNRaLETSzQNnDwRLXtfWDJCRfJl9z0sIPkT1IZYYVbat6HWA5YDOQ9dt4PTh/EASklIcXp3d6O1oxbNUhtgOITaFKQX95gLm9Yf4eY5Ykf5+ELeAyMqSKVu5Se1QSBDXEYVvuKUkF2Dn6O3zjzt7npUNrCELSkOUltyw11d4EVrypemgBc92+rCLSumUhISbpAOtSCXL1/O8UrxMsKYqS98pJURRqAViWzpRiUYqQgpKfdppcF6NQtWBJ00jllzVJUlgMoS5cPm2ykatSCMRigpIGfKxDGr/I76xCZJygFhqCSe1jQd40UmeeWlFhkjHKRKCHWSKZqONiYDx3EFGUEzlpUlNT4jEXo7NUB+0eqW4q3kQxcd4DnzcgOYBmAYAnawanzvDUmZPRRceKpQgBAGQlxlBvufnrEpM/KhtBcO17nvCrGyc6SEkh9v0balxeLJQSEsVqBGosWGwrfu8NUYShQ4mcQAFiaMMx0HfSkJnUUqKstbJqQ21W+UDycXmSHDK2q/Vhs/WJS8VVjmNaUtCCEE0YaACKPtWYAuzbm2n0Y8Ush8pFSAzF23PT4wMlZdYDVHq96mlO0dRbC0TSs8ool7G5Ahbh5judSfOLUzyN9r284FnqJNP3pt1io6xh9nCCCoOo7G37xbmepciKJOJAIckk+79UivHcRUhT5eXVw3oX+cGrNk0hgEg9I9OBC3Gdn6ViiTiQoApLg/VflF8uazmm8E1VGeVJUkl6d2pAWJmAu1r2rWG2KkBYrCvE4cpAcO9KRtFgkCJmbx7LmXGsQVJ2iFQX+jG1JmQwlzC0dFciYMorHRKOs7EEBG16dzC5ovxa7DvA6jCigyZ4oR0oRwG9oKw6xoPOE3RErZUA99ImTWgpE/CYMPM7xWUwLGWIDil9oIROCb0gWWajSDgoTE81fmOxgS/YkcjjKUv7x9PziQ48AKIPmR+kLMXhvDU1wagxS8VaUHuH6SRopPtGm5SoK7uIb4f2kZikKU+yresYaLpL6Eh9tYj0YijrSNwv2n5QQ5BoSaNs96wDgUkFbKHMPeBrW9f2jM+KbPFslROpHnA+dF+jb3NaZxQn+WkqUTSpJ7kGp7QqXInzfEJBJQQVpJZVXsg1oBoIL9nZ3hkrUogqBFKMARUq/KDP8AVViYZuRZDEFtS9HpYbdRA4HWStsU4Pi2UnOl7WSCeW2sOsD7TSzRsrmuZQAozEnXtA+JxsuYkulPmAG7NCHGBAPIpxrq3nFpMLbj2bBanuwHRj2rrEJkgERi5WKWkgS1HsH+UMZPHpg98AizkEH1t8IL02ctSL5GmQBTqJ1DnY3ECYjE1DNm6lqavpFa+KpXcEH1HrCzHTUlmPen5xYxfZnKuhmElKqrqwolsvTR4JM1JAJDGzCvc9oSYPG5XADghjX4iCjiQohjQj3RvvDaM6C5klSi6jlQr3U3PQvZ4om+ZKez/R3ixOPJGRnILAv+0Xp4elIqHJqSKW84l0VKwRIdLKB3H1vA+NTlBZykihJNDBgkDWvV7xOXlU46179YmSGoshw6aUy0hXlaxtHs3EKrqGtV/SJLDCjltzFco8rqDE/LTzjr7Gk+D2VOBAIiOMGYNHkyZlY6H4NFXib0N+8cjQWrGU1qD69oqJD9IPmgKFd4GVhx+hjZMyaK0y46LESi0dDCCzpXMaNWIiT0MdHRwQiTdkpbrQ/OLludP8j8o6OgNDRWuSTEfsx8/po6OjkcVmUXbWLpKiC7dxSOjorRxbiZZWgvpVNvSKZXBZhqwAO5H5R0dAyaWxcU2EDgQ1X6D9TFieHJFQVEjsLx0dGecmaYRQGUH3W1v/mLk5UtylyLg/rHR0bNGSDsNR7js3+DBMuQpQLKIcuVb6AM9GEdHR5pNo3jFMXL4PNKsrO2riCpXBkpDqKldAwH5mOjobmwKCJfaPCHIgAbDr1vBWDxni8rVH3TUR0dF6sHZ7M4UlRohuxaAsZwwBsvYu2sdHQU2RpFCuDqayfImIYbCqzHpQih+cdHQ72MxgiVkLqFrdfjFsycsAZkhiDY2O3pHR0EaKky1KSxDHuIhhsIqWlQOpJv8zHR0RmkVZCaoggQOtRNLV+Uex0VIrZSqQrQv9d49yKEeR0NBZYJL3ifgNQx0dFKUpS2/wBGOjo6G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122" name="Picture 2" descr="тектонические и эрозионные пеще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928934"/>
            <a:ext cx="3630047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437</Words>
  <Application>Microsoft Office PowerPoint</Application>
  <PresentationFormat>Экран (4:3)</PresentationFormat>
  <Paragraphs>17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Как образуются пещеры?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образуются пещеры</dc:title>
  <dc:creator>Жолудева</dc:creator>
  <cp:lastModifiedBy>Сергей</cp:lastModifiedBy>
  <cp:revision>17</cp:revision>
  <dcterms:created xsi:type="dcterms:W3CDTF">2012-11-28T16:34:51Z</dcterms:created>
  <dcterms:modified xsi:type="dcterms:W3CDTF">2015-08-19T10:42:57Z</dcterms:modified>
</cp:coreProperties>
</file>