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1" r:id="rId4"/>
    <p:sldId id="262" r:id="rId5"/>
    <p:sldId id="263" r:id="rId6"/>
    <p:sldId id="265" r:id="rId7"/>
    <p:sldId id="264" r:id="rId8"/>
    <p:sldId id="267" r:id="rId9"/>
    <p:sldId id="268" r:id="rId10"/>
    <p:sldId id="266" r:id="rId11"/>
    <p:sldId id="270" r:id="rId12"/>
    <p:sldId id="271" r:id="rId13"/>
    <p:sldId id="272" r:id="rId14"/>
    <p:sldId id="273" r:id="rId15"/>
    <p:sldId id="275" r:id="rId16"/>
    <p:sldId id="276" r:id="rId1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Century Gothic" pitchFamily="34" charset="0"/>
        <a:ea typeface="+mn-ea"/>
        <a:cs typeface="Arial" charset="0"/>
      </a:defRPr>
    </a:lvl1pPr>
    <a:lvl2pPr marL="457200" algn="l" rtl="0" fontAlgn="base">
      <a:spcBef>
        <a:spcPct val="0"/>
      </a:spcBef>
      <a:spcAft>
        <a:spcPct val="0"/>
      </a:spcAft>
      <a:defRPr kern="1200">
        <a:solidFill>
          <a:schemeClr val="tx1"/>
        </a:solidFill>
        <a:latin typeface="Century Gothic" pitchFamily="34" charset="0"/>
        <a:ea typeface="+mn-ea"/>
        <a:cs typeface="Arial" charset="0"/>
      </a:defRPr>
    </a:lvl2pPr>
    <a:lvl3pPr marL="914400" algn="l" rtl="0" fontAlgn="base">
      <a:spcBef>
        <a:spcPct val="0"/>
      </a:spcBef>
      <a:spcAft>
        <a:spcPct val="0"/>
      </a:spcAft>
      <a:defRPr kern="1200">
        <a:solidFill>
          <a:schemeClr val="tx1"/>
        </a:solidFill>
        <a:latin typeface="Century Gothic" pitchFamily="34" charset="0"/>
        <a:ea typeface="+mn-ea"/>
        <a:cs typeface="Arial" charset="0"/>
      </a:defRPr>
    </a:lvl3pPr>
    <a:lvl4pPr marL="1371600" algn="l" rtl="0" fontAlgn="base">
      <a:spcBef>
        <a:spcPct val="0"/>
      </a:spcBef>
      <a:spcAft>
        <a:spcPct val="0"/>
      </a:spcAft>
      <a:defRPr kern="1200">
        <a:solidFill>
          <a:schemeClr val="tx1"/>
        </a:solidFill>
        <a:latin typeface="Century Gothic" pitchFamily="34" charset="0"/>
        <a:ea typeface="+mn-ea"/>
        <a:cs typeface="Arial" charset="0"/>
      </a:defRPr>
    </a:lvl4pPr>
    <a:lvl5pPr marL="1828800" algn="l" rtl="0" fontAlgn="base">
      <a:spcBef>
        <a:spcPct val="0"/>
      </a:spcBef>
      <a:spcAft>
        <a:spcPct val="0"/>
      </a:spcAft>
      <a:defRPr kern="1200">
        <a:solidFill>
          <a:schemeClr val="tx1"/>
        </a:solidFill>
        <a:latin typeface="Century Gothic" pitchFamily="34" charset="0"/>
        <a:ea typeface="+mn-ea"/>
        <a:cs typeface="Arial" charset="0"/>
      </a:defRPr>
    </a:lvl5pPr>
    <a:lvl6pPr marL="2286000" algn="l" defTabSz="914400" rtl="0" eaLnBrk="1" latinLnBrk="0" hangingPunct="1">
      <a:defRPr kern="1200">
        <a:solidFill>
          <a:schemeClr val="tx1"/>
        </a:solidFill>
        <a:latin typeface="Century Gothic" pitchFamily="34" charset="0"/>
        <a:ea typeface="+mn-ea"/>
        <a:cs typeface="Arial" charset="0"/>
      </a:defRPr>
    </a:lvl6pPr>
    <a:lvl7pPr marL="2743200" algn="l" defTabSz="914400" rtl="0" eaLnBrk="1" latinLnBrk="0" hangingPunct="1">
      <a:defRPr kern="1200">
        <a:solidFill>
          <a:schemeClr val="tx1"/>
        </a:solidFill>
        <a:latin typeface="Century Gothic" pitchFamily="34" charset="0"/>
        <a:ea typeface="+mn-ea"/>
        <a:cs typeface="Arial" charset="0"/>
      </a:defRPr>
    </a:lvl7pPr>
    <a:lvl8pPr marL="3200400" algn="l" defTabSz="914400" rtl="0" eaLnBrk="1" latinLnBrk="0" hangingPunct="1">
      <a:defRPr kern="1200">
        <a:solidFill>
          <a:schemeClr val="tx1"/>
        </a:solidFill>
        <a:latin typeface="Century Gothic" pitchFamily="34" charset="0"/>
        <a:ea typeface="+mn-ea"/>
        <a:cs typeface="Arial" charset="0"/>
      </a:defRPr>
    </a:lvl8pPr>
    <a:lvl9pPr marL="3657600" algn="l" defTabSz="914400" rtl="0" eaLnBrk="1" latinLnBrk="0" hangingPunct="1">
      <a:defRPr kern="1200">
        <a:solidFill>
          <a:schemeClr val="tx1"/>
        </a:solidFill>
        <a:latin typeface="Century Gothic"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42"/>
          <p:cNvGrpSpPr>
            <a:grpSpLocks/>
          </p:cNvGrpSpPr>
          <p:nvPr/>
        </p:nvGrpSpPr>
        <p:grpSpPr bwMode="auto">
          <a:xfrm>
            <a:off x="-382588" y="0"/>
            <a:ext cx="9932988" cy="6858000"/>
            <a:chOff x="-382404" y="0"/>
            <a:chExt cx="9932332" cy="6858000"/>
          </a:xfrm>
        </p:grpSpPr>
        <p:grpSp>
          <p:nvGrpSpPr>
            <p:cNvPr id="5" name="Group 44"/>
            <p:cNvGrpSpPr>
              <a:grpSpLocks/>
            </p:cNvGrpSpPr>
            <p:nvPr/>
          </p:nvGrpSpPr>
          <p:grpSpPr bwMode="auto">
            <a:xfrm>
              <a:off x="159" y="0"/>
              <a:ext cx="9143396" cy="6858000"/>
              <a:chOff x="159" y="0"/>
              <a:chExt cx="9143396" cy="6858000"/>
            </a:xfrm>
          </p:grpSpPr>
          <p:grpSp>
            <p:nvGrpSpPr>
              <p:cNvPr id="28" name="Group 4"/>
              <p:cNvGrpSpPr>
                <a:grpSpLocks/>
              </p:cNvGrpSpPr>
              <p:nvPr/>
            </p:nvGrpSpPr>
            <p:grpSpPr bwMode="auto">
              <a:xfrm>
                <a:off x="159" y="0"/>
                <a:ext cx="2514434" cy="6858000"/>
                <a:chOff x="159" y="0"/>
                <a:chExt cx="2514434" cy="6858000"/>
              </a:xfrm>
            </p:grpSpPr>
            <p:sp>
              <p:nvSpPr>
                <p:cNvPr id="40" name="Rectangle 114"/>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9" name="Group 5"/>
              <p:cNvGrpSpPr>
                <a:grpSpLocks/>
              </p:cNvGrpSpPr>
              <p:nvPr/>
            </p:nvGrpSpPr>
            <p:grpSpPr bwMode="auto">
              <a:xfrm>
                <a:off x="422406" y="0"/>
                <a:ext cx="2514434" cy="6858000"/>
                <a:chOff x="-504" y="0"/>
                <a:chExt cx="2514434" cy="6858000"/>
              </a:xfrm>
            </p:grpSpPr>
            <p:sp>
              <p:nvSpPr>
                <p:cNvPr id="37" name="Rectangle 84"/>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Rectangle 85"/>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ectangle 113"/>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0" name="Group 9"/>
              <p:cNvGrpSpPr>
                <a:grpSpLocks/>
              </p:cNvGrpSpPr>
              <p:nvPr/>
            </p:nvGrpSpPr>
            <p:grpSpPr bwMode="auto">
              <a:xfrm rot="10800000">
                <a:off x="6629121" y="0"/>
                <a:ext cx="2514434" cy="6858000"/>
                <a:chOff x="445" y="0"/>
                <a:chExt cx="2514434" cy="6858000"/>
              </a:xfrm>
            </p:grpSpPr>
            <p:sp>
              <p:nvSpPr>
                <p:cNvPr id="34" name="Rectangle 77"/>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Rectangle 78"/>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80"/>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1" name="Rectangle 74"/>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ectangle 75"/>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76"/>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6" name="Freeform 44"/>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 name="Freeform 4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 name="Freeform 4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 name="Freeform 50"/>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Freeform 51"/>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 name="Hexagon 52"/>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Hexagon 53"/>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Hexagon 54"/>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Hexagon 55"/>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Hexagon 56"/>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Freeform 57"/>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Hexagon 58"/>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Hexagon 59"/>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Hexagon 60"/>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Hexagon 61"/>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Hexagon 62"/>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Hexagon 63"/>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Hexagon 64"/>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Hexagon 65"/>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Hexagon 66"/>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Freeform 67"/>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Freeform 68"/>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3" name="Rectangle 45"/>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Rectangle 46"/>
          <p:cNvSpPr/>
          <p:nvPr/>
        </p:nvSpPr>
        <p:spPr>
          <a:xfrm>
            <a:off x="4649788" y="-22225"/>
            <a:ext cx="3505200" cy="2312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49"/>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ectangle 88"/>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7" name="Date Placeholder 3"/>
          <p:cNvSpPr>
            <a:spLocks noGrp="1"/>
          </p:cNvSpPr>
          <p:nvPr>
            <p:ph type="dt" sz="half" idx="10"/>
          </p:nvPr>
        </p:nvSpPr>
        <p:spPr>
          <a:xfrm>
            <a:off x="4738688" y="1516063"/>
            <a:ext cx="2133600" cy="752475"/>
          </a:xfrm>
        </p:spPr>
        <p:txBody>
          <a:bodyPr anchor="b"/>
          <a:lstStyle>
            <a:lvl1pPr algn="l">
              <a:defRPr sz="2400"/>
            </a:lvl1pPr>
          </a:lstStyle>
          <a:p>
            <a:pPr>
              <a:defRPr/>
            </a:pPr>
            <a:fld id="{2B069CDF-D40B-4D8A-9E27-B4D9041AF4AC}" type="datetimeFigureOut">
              <a:rPr lang="ru-RU"/>
              <a:pPr>
                <a:defRPr/>
              </a:pPr>
              <a:t>25.07.2012</a:t>
            </a:fld>
            <a:endParaRPr lang="ru-RU"/>
          </a:p>
        </p:txBody>
      </p:sp>
      <p:sp>
        <p:nvSpPr>
          <p:cNvPr id="48" name="Footer Placeholder 4"/>
          <p:cNvSpPr>
            <a:spLocks noGrp="1"/>
          </p:cNvSpPr>
          <p:nvPr>
            <p:ph type="ftr" sz="quarter" idx="11"/>
          </p:nvPr>
        </p:nvSpPr>
        <p:spPr>
          <a:xfrm>
            <a:off x="5303838" y="5719763"/>
            <a:ext cx="2830512" cy="365125"/>
          </a:xfrm>
        </p:spPr>
        <p:txBody>
          <a:bodyPr>
            <a:normAutofit/>
          </a:bodyPr>
          <a:lstStyle>
            <a:lvl1pPr>
              <a:defRPr>
                <a:solidFill>
                  <a:schemeClr val="accent1"/>
                </a:solidFill>
              </a:defRPr>
            </a:lvl1pPr>
          </a:lstStyle>
          <a:p>
            <a:pPr>
              <a:defRPr/>
            </a:pPr>
            <a:endParaRPr lang="ru-RU"/>
          </a:p>
        </p:txBody>
      </p:sp>
      <p:sp>
        <p:nvSpPr>
          <p:cNvPr id="49" name="Slide Number Placeholder 5"/>
          <p:cNvSpPr>
            <a:spLocks noGrp="1"/>
          </p:cNvSpPr>
          <p:nvPr>
            <p:ph type="sldNum" sz="quarter" idx="12"/>
          </p:nvPr>
        </p:nvSpPr>
        <p:spPr>
          <a:xfrm>
            <a:off x="4649788" y="5719763"/>
            <a:ext cx="642937" cy="365125"/>
          </a:xfrm>
        </p:spPr>
        <p:txBody>
          <a:bodyPr/>
          <a:lstStyle>
            <a:lvl1pPr>
              <a:defRPr>
                <a:solidFill>
                  <a:schemeClr val="accent1"/>
                </a:solidFill>
              </a:defRPr>
            </a:lvl1pPr>
          </a:lstStyle>
          <a:p>
            <a:pPr>
              <a:defRPr/>
            </a:pPr>
            <a:fld id="{CD4A49E3-9981-4B93-8EE6-54C1420B1D0B}"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B0BE93B3-FF90-452C-91F3-25EA20966218}" type="datetimeFigureOut">
              <a:rPr lang="ru-RU"/>
              <a:pPr>
                <a:defRPr/>
              </a:pPr>
              <a:t>25.07.2012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8F7A2BEE-3F02-43F0-8A11-0CA07E6AA96B}"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D5DD79C2-68B9-479D-A9E3-EB9497ED3532}" type="datetimeFigureOut">
              <a:rPr lang="ru-RU"/>
              <a:pPr>
                <a:defRPr/>
              </a:pPr>
              <a:t>25.07.2012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CEA58EE8-4CF0-47A8-856A-13449D94BECE}"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2681214C-07C3-4122-8F4E-857D2BE2D833}" type="datetimeFigureOut">
              <a:rPr lang="ru-RU"/>
              <a:pPr>
                <a:defRPr/>
              </a:pPr>
              <a:t>25.07.2012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FF2D071-0CFA-4BEC-9FEC-3233CE693DB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D238C17B-E448-4D72-8D4C-353C94F095BE}" type="datetimeFigureOut">
              <a:rPr lang="ru-RU"/>
              <a:pPr>
                <a:defRPr/>
              </a:pPr>
              <a:t>25.07.2012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1CC47633-1A7E-409F-AC67-AC568C229D36}"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83A44A8F-C721-49DA-BC01-86457CF104BD}" type="datetimeFigureOut">
              <a:rPr lang="ru-RU"/>
              <a:pPr>
                <a:defRPr/>
              </a:pPr>
              <a:t>25.07.2012</a:t>
            </a:fld>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p:txBody>
          <a:bodyPr/>
          <a:lstStyle>
            <a:lvl1pPr>
              <a:defRPr/>
            </a:lvl1pPr>
          </a:lstStyle>
          <a:p>
            <a:pPr>
              <a:defRPr/>
            </a:pPr>
            <a:fld id="{88E844D9-1F9E-45D6-AEF6-B48AF5B1E4BE}"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B7BD6698-EE28-4D8D-A352-9929F4087729}" type="datetimeFigureOut">
              <a:rPr lang="ru-RU"/>
              <a:pPr>
                <a:defRPr/>
              </a:pPr>
              <a:t>25.07.2012</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7084159B-A43C-4A06-AC54-1837519E6AFF}"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C27E5488-6E8B-4239-BD15-8B80BE6BEF79}" type="datetimeFigureOut">
              <a:rPr lang="ru-RU"/>
              <a:pPr>
                <a:defRPr/>
              </a:pPr>
              <a:t>25.07.2012</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090AAD95-BD5C-43D0-BC00-66F0134F12B3}"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3C3526F-77FC-48EB-A7A1-749F27E1ACF5}" type="datetimeFigureOut">
              <a:rPr lang="ru-RU"/>
              <a:pPr>
                <a:defRPr/>
              </a:pPr>
              <a:t>25.07.2012</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FA26B448-C476-47FD-B94C-20EFFD1C2E2D}"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5" name="Group 43"/>
          <p:cNvGrpSpPr>
            <a:grpSpLocks/>
          </p:cNvGrpSpPr>
          <p:nvPr/>
        </p:nvGrpSpPr>
        <p:grpSpPr bwMode="auto">
          <a:xfrm>
            <a:off x="-382588" y="0"/>
            <a:ext cx="9932988" cy="6858000"/>
            <a:chOff x="-382404" y="0"/>
            <a:chExt cx="9932332" cy="6858000"/>
          </a:xfrm>
        </p:grpSpPr>
        <p:grpSp>
          <p:nvGrpSpPr>
            <p:cNvPr id="6" name="Group 44"/>
            <p:cNvGrpSpPr>
              <a:grpSpLocks/>
            </p:cNvGrpSpPr>
            <p:nvPr/>
          </p:nvGrpSpPr>
          <p:grpSpPr bwMode="auto">
            <a:xfrm>
              <a:off x="159" y="0"/>
              <a:ext cx="9143396" cy="6858000"/>
              <a:chOff x="159" y="0"/>
              <a:chExt cx="9143396" cy="6858000"/>
            </a:xfrm>
          </p:grpSpPr>
          <p:grpSp>
            <p:nvGrpSpPr>
              <p:cNvPr id="29" name="Group 4"/>
              <p:cNvGrpSpPr>
                <a:grpSpLocks/>
              </p:cNvGrpSpPr>
              <p:nvPr/>
            </p:nvGrpSpPr>
            <p:grpSpPr bwMode="auto">
              <a:xfrm>
                <a:off x="159" y="0"/>
                <a:ext cx="2514434" cy="6858000"/>
                <a:chOff x="159" y="0"/>
                <a:chExt cx="2514434" cy="6858000"/>
              </a:xfrm>
            </p:grpSpPr>
            <p:sp>
              <p:nvSpPr>
                <p:cNvPr id="41" name="Rectangle 83"/>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0" name="Group 5"/>
              <p:cNvGrpSpPr>
                <a:grpSpLocks/>
              </p:cNvGrpSpPr>
              <p:nvPr/>
            </p:nvGrpSpPr>
            <p:grpSpPr bwMode="auto">
              <a:xfrm>
                <a:off x="422406" y="0"/>
                <a:ext cx="2514434" cy="6858000"/>
                <a:chOff x="-504" y="0"/>
                <a:chExt cx="2514434" cy="6858000"/>
              </a:xfrm>
            </p:grpSpPr>
            <p:sp>
              <p:nvSpPr>
                <p:cNvPr id="38" name="Rectangle 80"/>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ectangle 81"/>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ectangle 82"/>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 name="Group 9"/>
              <p:cNvGrpSpPr>
                <a:grpSpLocks/>
              </p:cNvGrpSpPr>
              <p:nvPr/>
            </p:nvGrpSpPr>
            <p:grpSpPr bwMode="auto">
              <a:xfrm rot="10800000">
                <a:off x="6629121" y="0"/>
                <a:ext cx="2514434" cy="6858000"/>
                <a:chOff x="445" y="0"/>
                <a:chExt cx="2514434" cy="6858000"/>
              </a:xfrm>
            </p:grpSpPr>
            <p:sp>
              <p:nvSpPr>
                <p:cNvPr id="35" name="Rectangle 77"/>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78"/>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Rectangle 79"/>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2" name="Rectangle 74"/>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75"/>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ectangle 76"/>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7" name="Freeform 46"/>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 name="Freeform 4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 name="Freeform 4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Freeform 49"/>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 name="Freeform 50"/>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 name="Hexagon 5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Hexagon 5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Hexagon 5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Hexagon 5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Hexagon 5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Freeform 58"/>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Hexagon 59"/>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Hexagon 61"/>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Hexagon 62"/>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Hexagon 63"/>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Hexagon 64"/>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Hexagon 65"/>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Hexagon 66"/>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Hexagon 67"/>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Hexagon 68"/>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Freeform 69"/>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Freeform 70"/>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4" name="Rectangle 45"/>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56"/>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ectangle 57"/>
          <p:cNvSpPr/>
          <p:nvPr/>
        </p:nvSpPr>
        <p:spPr>
          <a:xfrm>
            <a:off x="904875" y="601663"/>
            <a:ext cx="3562350" cy="564832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Rectangle 60"/>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a:xfrm>
            <a:off x="4739833" y="2657434"/>
            <a:ext cx="3304572" cy="1463153"/>
          </a:xfrm>
        </p:spPr>
        <p:txBody>
          <a:bodyPr>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8" name="Date Placeholder 4"/>
          <p:cNvSpPr>
            <a:spLocks noGrp="1"/>
          </p:cNvSpPr>
          <p:nvPr>
            <p:ph type="dt" sz="half" idx="10"/>
          </p:nvPr>
        </p:nvSpPr>
        <p:spPr/>
        <p:txBody>
          <a:bodyPr/>
          <a:lstStyle>
            <a:lvl1pPr>
              <a:defRPr/>
            </a:lvl1pPr>
          </a:lstStyle>
          <a:p>
            <a:pPr>
              <a:defRPr/>
            </a:pPr>
            <a:fld id="{93FD4AFF-10F3-4218-8C8D-E312A3CD8EEA}" type="datetimeFigureOut">
              <a:rPr lang="ru-RU"/>
              <a:pPr>
                <a:defRPr/>
              </a:pPr>
              <a:t>25.07.2012</a:t>
            </a:fld>
            <a:endParaRPr lang="ru-RU"/>
          </a:p>
        </p:txBody>
      </p:sp>
      <p:sp>
        <p:nvSpPr>
          <p:cNvPr id="49" name="Slide Number Placeholder 6"/>
          <p:cNvSpPr>
            <a:spLocks noGrp="1"/>
          </p:cNvSpPr>
          <p:nvPr>
            <p:ph type="sldNum" sz="quarter" idx="11"/>
          </p:nvPr>
        </p:nvSpPr>
        <p:spPr/>
        <p:txBody>
          <a:bodyPr/>
          <a:lstStyle>
            <a:lvl1pPr>
              <a:defRPr/>
            </a:lvl1pPr>
          </a:lstStyle>
          <a:p>
            <a:pPr>
              <a:defRPr/>
            </a:pPr>
            <a:fld id="{BF48F223-7CA1-468B-9D4D-50F8EB7554A3}" type="slidenum">
              <a:rPr lang="ru-RU"/>
              <a:pPr>
                <a:defRPr/>
              </a:pPr>
              <a:t>‹#›</a:t>
            </a:fld>
            <a:endParaRPr lang="ru-RU"/>
          </a:p>
        </p:txBody>
      </p:sp>
      <p:sp>
        <p:nvSpPr>
          <p:cNvPr id="50" name="Footer Placeholder 5"/>
          <p:cNvSpPr>
            <a:spLocks noGrp="1"/>
          </p:cNvSpPr>
          <p:nvPr>
            <p:ph type="ftr" sz="quarter" idx="12"/>
          </p:nvPr>
        </p:nvSpPr>
        <p:spPr>
          <a:xfrm>
            <a:off x="4641850" y="5724525"/>
            <a:ext cx="3492500" cy="365125"/>
          </a:xfrm>
        </p:spPr>
        <p:txBody>
          <a:bodyPr>
            <a:normAutofit/>
          </a:bodyPr>
          <a:lstStyle>
            <a:lvl1pPr>
              <a:defRPr/>
            </a:lvl1pPr>
          </a:lstStyle>
          <a:p>
            <a:pPr>
              <a:defRPr/>
            </a:pPr>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Group 43"/>
          <p:cNvGrpSpPr>
            <a:grpSpLocks/>
          </p:cNvGrpSpPr>
          <p:nvPr/>
        </p:nvGrpSpPr>
        <p:grpSpPr bwMode="auto">
          <a:xfrm>
            <a:off x="-382588" y="0"/>
            <a:ext cx="9932988" cy="6858000"/>
            <a:chOff x="-382404" y="0"/>
            <a:chExt cx="9932332" cy="6858000"/>
          </a:xfrm>
        </p:grpSpPr>
        <p:grpSp>
          <p:nvGrpSpPr>
            <p:cNvPr id="6" name="Group 44"/>
            <p:cNvGrpSpPr>
              <a:grpSpLocks/>
            </p:cNvGrpSpPr>
            <p:nvPr/>
          </p:nvGrpSpPr>
          <p:grpSpPr bwMode="auto">
            <a:xfrm>
              <a:off x="159" y="0"/>
              <a:ext cx="9143396" cy="6858000"/>
              <a:chOff x="159" y="0"/>
              <a:chExt cx="9143396" cy="6858000"/>
            </a:xfrm>
          </p:grpSpPr>
          <p:grpSp>
            <p:nvGrpSpPr>
              <p:cNvPr id="29" name="Group 4"/>
              <p:cNvGrpSpPr>
                <a:grpSpLocks/>
              </p:cNvGrpSpPr>
              <p:nvPr/>
            </p:nvGrpSpPr>
            <p:grpSpPr bwMode="auto">
              <a:xfrm>
                <a:off x="159" y="0"/>
                <a:ext cx="2514434" cy="6858000"/>
                <a:chOff x="159" y="0"/>
                <a:chExt cx="2514434" cy="6858000"/>
              </a:xfrm>
            </p:grpSpPr>
            <p:sp>
              <p:nvSpPr>
                <p:cNvPr id="41" name="Rectangle 86"/>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0" name="Group 5"/>
              <p:cNvGrpSpPr>
                <a:grpSpLocks/>
              </p:cNvGrpSpPr>
              <p:nvPr/>
            </p:nvGrpSpPr>
            <p:grpSpPr bwMode="auto">
              <a:xfrm>
                <a:off x="422406" y="0"/>
                <a:ext cx="2514434" cy="6858000"/>
                <a:chOff x="-504" y="0"/>
                <a:chExt cx="2514434" cy="6858000"/>
              </a:xfrm>
            </p:grpSpPr>
            <p:sp>
              <p:nvSpPr>
                <p:cNvPr id="38" name="Rectangle 83"/>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ectangle 84"/>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ectangle 85"/>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 name="Group 9"/>
              <p:cNvGrpSpPr>
                <a:grpSpLocks/>
              </p:cNvGrpSpPr>
              <p:nvPr/>
            </p:nvGrpSpPr>
            <p:grpSpPr bwMode="auto">
              <a:xfrm rot="10800000">
                <a:off x="6629121" y="0"/>
                <a:ext cx="2514434" cy="6858000"/>
                <a:chOff x="445" y="0"/>
                <a:chExt cx="2514434" cy="6858000"/>
              </a:xfrm>
            </p:grpSpPr>
            <p:sp>
              <p:nvSpPr>
                <p:cNvPr id="35" name="Rectangle 80"/>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81"/>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Rectangle 82"/>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2" name="Rectangle 77"/>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78"/>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ectangle 79"/>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7" name="Freeform 45"/>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 name="Freeform 46"/>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 name="Freeform 47"/>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Freeform 48"/>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 name="Freeform 49"/>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 name="Hexagon 50"/>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Hexagon 51"/>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Hexagon 59"/>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Hexagon 60"/>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Hexagon 61"/>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Freeform 62"/>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Hexagon 63"/>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Hexagon 64"/>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Hexagon 65"/>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Hexagon 66"/>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Hexagon 67"/>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Hexagon 68"/>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Hexagon 69"/>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Hexagon 70"/>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Hexagon 71"/>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Freeform 72"/>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Freeform 73"/>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4" name="Rectangle 93"/>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100"/>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ectangle 101"/>
          <p:cNvSpPr/>
          <p:nvPr/>
        </p:nvSpPr>
        <p:spPr>
          <a:xfrm>
            <a:off x="904875" y="601663"/>
            <a:ext cx="3562350" cy="564832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Rectangle 104"/>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4734424" y="2660904"/>
            <a:ext cx="3300984" cy="1463040"/>
          </a:xfrm>
        </p:spPr>
        <p:txBody>
          <a:bodyPr>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rtlCol="0">
            <a:normAutofit/>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8" name="Date Placeholder 4"/>
          <p:cNvSpPr>
            <a:spLocks noGrp="1"/>
          </p:cNvSpPr>
          <p:nvPr>
            <p:ph type="dt" sz="half" idx="10"/>
          </p:nvPr>
        </p:nvSpPr>
        <p:spPr/>
        <p:txBody>
          <a:bodyPr/>
          <a:lstStyle>
            <a:lvl1pPr>
              <a:defRPr/>
            </a:lvl1pPr>
          </a:lstStyle>
          <a:p>
            <a:pPr>
              <a:defRPr/>
            </a:pPr>
            <a:fld id="{240E579B-5239-496E-BDB7-21A00DAC04DD}" type="datetimeFigureOut">
              <a:rPr lang="ru-RU"/>
              <a:pPr>
                <a:defRPr/>
              </a:pPr>
              <a:t>25.07.2012</a:t>
            </a:fld>
            <a:endParaRPr lang="ru-RU"/>
          </a:p>
        </p:txBody>
      </p:sp>
      <p:sp>
        <p:nvSpPr>
          <p:cNvPr id="49" name="Footer Placeholder 5"/>
          <p:cNvSpPr>
            <a:spLocks noGrp="1"/>
          </p:cNvSpPr>
          <p:nvPr>
            <p:ph type="ftr" sz="quarter" idx="11"/>
          </p:nvPr>
        </p:nvSpPr>
        <p:spPr>
          <a:xfrm>
            <a:off x="4641850" y="5724525"/>
            <a:ext cx="3492500" cy="365125"/>
          </a:xfrm>
        </p:spPr>
        <p:txBody>
          <a:bodyPr>
            <a:normAutofit/>
          </a:bodyPr>
          <a:lstStyle>
            <a:lvl1pPr>
              <a:defRPr/>
            </a:lvl1pPr>
          </a:lstStyle>
          <a:p>
            <a:pPr>
              <a:defRPr/>
            </a:pPr>
            <a:endParaRPr lang="ru-RU"/>
          </a:p>
        </p:txBody>
      </p:sp>
      <p:sp>
        <p:nvSpPr>
          <p:cNvPr id="50" name="Slide Number Placeholder 6"/>
          <p:cNvSpPr>
            <a:spLocks noGrp="1"/>
          </p:cNvSpPr>
          <p:nvPr>
            <p:ph type="sldNum" sz="quarter" idx="12"/>
          </p:nvPr>
        </p:nvSpPr>
        <p:spPr/>
        <p:txBody>
          <a:bodyPr/>
          <a:lstStyle>
            <a:lvl1pPr>
              <a:defRPr/>
            </a:lvl1pPr>
          </a:lstStyle>
          <a:p>
            <a:pPr>
              <a:defRPr/>
            </a:pPr>
            <a:fld id="{4CDC8CF9-B29D-4B79-9827-A2B664F3DFA1}"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026" name="Group 41"/>
          <p:cNvGrpSpPr>
            <a:grpSpLocks/>
          </p:cNvGrpSpPr>
          <p:nvPr/>
        </p:nvGrpSpPr>
        <p:grpSpPr bwMode="auto">
          <a:xfrm>
            <a:off x="-304800" y="0"/>
            <a:ext cx="9932988" cy="6858000"/>
            <a:chOff x="-382404" y="0"/>
            <a:chExt cx="9932332" cy="6858000"/>
          </a:xfrm>
        </p:grpSpPr>
        <p:grpSp>
          <p:nvGrpSpPr>
            <p:cNvPr id="1035" name="Group 44"/>
            <p:cNvGrpSpPr>
              <a:grpSpLocks/>
            </p:cNvGrpSpPr>
            <p:nvPr/>
          </p:nvGrpSpPr>
          <p:grpSpPr bwMode="auto">
            <a:xfrm>
              <a:off x="0" y="0"/>
              <a:ext cx="9144000" cy="6858000"/>
              <a:chOff x="0" y="0"/>
              <a:chExt cx="9144000" cy="6858000"/>
            </a:xfrm>
          </p:grpSpPr>
          <p:grpSp>
            <p:nvGrpSpPr>
              <p:cNvPr id="1058" name="Group 4"/>
              <p:cNvGrpSpPr>
                <a:grpSpLocks/>
              </p:cNvGrpSpPr>
              <p:nvPr/>
            </p:nvGrpSpPr>
            <p:grpSpPr bwMode="auto">
              <a:xfrm>
                <a:off x="0" y="0"/>
                <a:ext cx="2514600" cy="6858000"/>
                <a:chOff x="0" y="0"/>
                <a:chExt cx="2514600" cy="6858000"/>
              </a:xfrm>
            </p:grpSpPr>
            <p:sp>
              <p:nvSpPr>
                <p:cNvPr id="113" name="Rectangle 112"/>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59" name="Group 5"/>
              <p:cNvGrpSpPr>
                <a:grpSpLocks/>
              </p:cNvGrpSpPr>
              <p:nvPr/>
            </p:nvGrpSpPr>
            <p:grpSpPr bwMode="auto">
              <a:xfrm>
                <a:off x="422910" y="0"/>
                <a:ext cx="2514600" cy="6858000"/>
                <a:chOff x="0" y="0"/>
                <a:chExt cx="2514600" cy="6858000"/>
              </a:xfrm>
            </p:grpSpPr>
            <p:sp>
              <p:nvSpPr>
                <p:cNvPr id="110" name="Rectangle 109"/>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 name="Rectangle 110"/>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 name="Rectangle 111"/>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60" name="Group 9"/>
              <p:cNvGrpSpPr>
                <a:grpSpLocks/>
              </p:cNvGrpSpPr>
              <p:nvPr/>
            </p:nvGrpSpPr>
            <p:grpSpPr bwMode="auto">
              <a:xfrm rot="10800000">
                <a:off x="6629400" y="0"/>
                <a:ext cx="2514600" cy="6858000"/>
                <a:chOff x="0" y="0"/>
                <a:chExt cx="2514600" cy="6858000"/>
              </a:xfrm>
            </p:grpSpPr>
            <p:sp>
              <p:nvSpPr>
                <p:cNvPr id="107" name="Rectangle 106"/>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 name="Rectangle 107"/>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 name="Rectangle 108"/>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104" name="Rectangle 103"/>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 name="Rectangle 104"/>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 name="Rectangle 105"/>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4" name="Freeform 43"/>
            <p:cNvSpPr/>
            <p:nvPr/>
          </p:nvSpPr>
          <p:spPr>
            <a:xfrm>
              <a:off x="-12540" y="5035550"/>
              <a:ext cx="9144983"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5" name="Freeform 44"/>
            <p:cNvSpPr/>
            <p:nvPr/>
          </p:nvSpPr>
          <p:spPr>
            <a:xfrm>
              <a:off x="-12540" y="3467100"/>
              <a:ext cx="9144983"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6" name="Freeform 45"/>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7" name="Freeform 46"/>
            <p:cNvSpPr/>
            <p:nvPr/>
          </p:nvSpPr>
          <p:spPr>
            <a:xfrm>
              <a:off x="-12540" y="5284788"/>
              <a:ext cx="9144983"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9" name="Freeform 48"/>
            <p:cNvSpPr/>
            <p:nvPr/>
          </p:nvSpPr>
          <p:spPr>
            <a:xfrm>
              <a:off x="2136793" y="5132388"/>
              <a:ext cx="6982951"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0" name="Hexagon 49"/>
            <p:cNvSpPr/>
            <p:nvPr/>
          </p:nvSpPr>
          <p:spPr>
            <a:xfrm rot="1800000">
              <a:off x="2995573" y="2859088"/>
              <a:ext cx="1601682"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Hexagon 50"/>
            <p:cNvSpPr/>
            <p:nvPr/>
          </p:nvSpPr>
          <p:spPr>
            <a:xfrm rot="1800000">
              <a:off x="3719425"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Hexagon 51"/>
            <p:cNvSpPr/>
            <p:nvPr/>
          </p:nvSpPr>
          <p:spPr>
            <a:xfrm rot="1800000">
              <a:off x="3728949" y="15922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Hexagon 52"/>
            <p:cNvSpPr/>
            <p:nvPr/>
          </p:nvSpPr>
          <p:spPr>
            <a:xfrm rot="1800000">
              <a:off x="2976524" y="325438"/>
              <a:ext cx="1601682"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Hexagon 53"/>
            <p:cNvSpPr/>
            <p:nvPr/>
          </p:nvSpPr>
          <p:spPr>
            <a:xfrm rot="1800000">
              <a:off x="4462326" y="5383213"/>
              <a:ext cx="1601682"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Freeform 54"/>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Hexagon 55"/>
            <p:cNvSpPr/>
            <p:nvPr/>
          </p:nvSpPr>
          <p:spPr>
            <a:xfrm rot="1800000">
              <a:off x="23969" y="540226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Hexagon 56"/>
            <p:cNvSpPr/>
            <p:nvPr/>
          </p:nvSpPr>
          <p:spPr>
            <a:xfrm rot="1800000">
              <a:off x="52542" y="28495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Hexagon 57"/>
            <p:cNvSpPr/>
            <p:nvPr/>
          </p:nvSpPr>
          <p:spPr>
            <a:xfrm rot="1800000">
              <a:off x="776394"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Hexagon 58"/>
            <p:cNvSpPr/>
            <p:nvPr/>
          </p:nvSpPr>
          <p:spPr>
            <a:xfrm rot="1800000">
              <a:off x="1509771" y="54117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Hexagon 59"/>
            <p:cNvSpPr/>
            <p:nvPr/>
          </p:nvSpPr>
          <p:spPr>
            <a:xfrm rot="1800000">
              <a:off x="1528820" y="2859088"/>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Hexagon 94"/>
            <p:cNvSpPr/>
            <p:nvPr/>
          </p:nvSpPr>
          <p:spPr>
            <a:xfrm rot="1800000">
              <a:off x="795443" y="15636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Hexagon 95"/>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Hexagon 96"/>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 name="Hexagon 97"/>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 name="Freeform 98"/>
            <p:cNvSpPr/>
            <p:nvPr/>
          </p:nvSpPr>
          <p:spPr>
            <a:xfrm rot="1800000">
              <a:off x="8306997" y="4056063"/>
              <a:ext cx="1242931"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 name="Freeform 99"/>
            <p:cNvSpPr/>
            <p:nvPr/>
          </p:nvSpPr>
          <p:spPr>
            <a:xfrm rot="1800000">
              <a:off x="8306997"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66" name="Rectangle 65"/>
          <p:cNvSpPr/>
          <p:nvPr/>
        </p:nvSpPr>
        <p:spPr>
          <a:xfrm>
            <a:off x="457200" y="333375"/>
            <a:ext cx="8229600" cy="618648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Rectangle 69"/>
          <p:cNvSpPr/>
          <p:nvPr/>
        </p:nvSpPr>
        <p:spPr>
          <a:xfrm>
            <a:off x="4560888" y="-22225"/>
            <a:ext cx="3679825" cy="700088"/>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Rectangle 70"/>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0" name="Title Placeholder 1"/>
          <p:cNvSpPr>
            <a:spLocks noGrp="1"/>
          </p:cNvSpPr>
          <p:nvPr>
            <p:ph type="title"/>
          </p:nvPr>
        </p:nvSpPr>
        <p:spPr bwMode="auto">
          <a:xfrm>
            <a:off x="1042988" y="1027113"/>
            <a:ext cx="7024687"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endParaRPr lang="en-US" smtClean="0"/>
          </a:p>
        </p:txBody>
      </p:sp>
      <p:sp>
        <p:nvSpPr>
          <p:cNvPr id="1031" name="Text Placeholder 2"/>
          <p:cNvSpPr>
            <a:spLocks noGrp="1"/>
          </p:cNvSpPr>
          <p:nvPr>
            <p:ph type="body" idx="1"/>
          </p:nvPr>
        </p:nvSpPr>
        <p:spPr bwMode="auto">
          <a:xfrm>
            <a:off x="1042988" y="2324100"/>
            <a:ext cx="6777037" cy="3508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5997575" y="223838"/>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rgbClr val="FEFEFE"/>
                </a:solidFill>
                <a:latin typeface="+mn-lt"/>
                <a:cs typeface="+mn-cs"/>
              </a:defRPr>
            </a:lvl1pPr>
          </a:lstStyle>
          <a:p>
            <a:pPr>
              <a:defRPr/>
            </a:pPr>
            <a:fld id="{79041021-2751-4DB1-89E2-9C7210B2391A}" type="datetimeFigureOut">
              <a:rPr lang="ru-RU"/>
              <a:pPr>
                <a:defRPr/>
              </a:pPr>
              <a:t>25.07.2012</a:t>
            </a:fld>
            <a:endParaRPr lang="ru-RU"/>
          </a:p>
        </p:txBody>
      </p:sp>
      <p:sp>
        <p:nvSpPr>
          <p:cNvPr id="5" name="Footer Placeholder 4"/>
          <p:cNvSpPr>
            <a:spLocks noGrp="1"/>
          </p:cNvSpPr>
          <p:nvPr>
            <p:ph type="ftr" sz="quarter" idx="3"/>
          </p:nvPr>
        </p:nvSpPr>
        <p:spPr>
          <a:xfrm>
            <a:off x="4641850" y="5851525"/>
            <a:ext cx="3502025" cy="365125"/>
          </a:xfrm>
          <a:prstGeom prst="rect">
            <a:avLst/>
          </a:prstGeom>
        </p:spPr>
        <p:txBody>
          <a:bodyPr vert="horz" lIns="91440" tIns="45720" rIns="91440" bIns="45720" rtlCol="0" anchor="ctr"/>
          <a:lstStyle>
            <a:lvl1pPr algn="r" fontAlgn="auto">
              <a:spcBef>
                <a:spcPts val="0"/>
              </a:spcBef>
              <a:spcAft>
                <a:spcPts val="0"/>
              </a:spcAft>
              <a:defRPr sz="1200">
                <a:solidFill>
                  <a:schemeClr val="accent1"/>
                </a:solidFill>
                <a:latin typeface="+mn-lt"/>
                <a:cs typeface="+mn-cs"/>
              </a:defRPr>
            </a:lvl1pPr>
          </a:lstStyle>
          <a:p>
            <a:pPr>
              <a:defRPr/>
            </a:pPr>
            <a:endParaRPr lang="ru-RU"/>
          </a:p>
        </p:txBody>
      </p:sp>
      <p:sp>
        <p:nvSpPr>
          <p:cNvPr id="6" name="Slide Number Placeholder 5"/>
          <p:cNvSpPr>
            <a:spLocks noGrp="1"/>
          </p:cNvSpPr>
          <p:nvPr>
            <p:ph type="sldNum" sz="quarter" idx="4"/>
          </p:nvPr>
        </p:nvSpPr>
        <p:spPr>
          <a:xfrm>
            <a:off x="4649788" y="223838"/>
            <a:ext cx="1331912" cy="365125"/>
          </a:xfrm>
          <a:prstGeom prst="rect">
            <a:avLst/>
          </a:prstGeom>
        </p:spPr>
        <p:txBody>
          <a:bodyPr vert="horz" lIns="91440" tIns="45720" rIns="91440" bIns="45720" rtlCol="0" anchor="ctr"/>
          <a:lstStyle>
            <a:lvl1pPr algn="l" fontAlgn="auto">
              <a:spcBef>
                <a:spcPts val="0"/>
              </a:spcBef>
              <a:spcAft>
                <a:spcPts val="0"/>
              </a:spcAft>
              <a:defRPr sz="1200">
                <a:solidFill>
                  <a:srgbClr val="FEFEFE"/>
                </a:solidFill>
                <a:latin typeface="+mn-lt"/>
                <a:cs typeface="+mn-cs"/>
              </a:defRPr>
            </a:lvl1pPr>
          </a:lstStyle>
          <a:p>
            <a:pPr>
              <a:defRPr/>
            </a:pPr>
            <a:fld id="{3F3318A0-BB5D-47C9-ADD5-61670B9338D7}"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89" r:id="rId2"/>
    <p:sldLayoutId id="2147483690" r:id="rId3"/>
    <p:sldLayoutId id="2147483691" r:id="rId4"/>
    <p:sldLayoutId id="2147483692" r:id="rId5"/>
    <p:sldLayoutId id="2147483693" r:id="rId6"/>
    <p:sldLayoutId id="2147483694" r:id="rId7"/>
    <p:sldLayoutId id="2147483698" r:id="rId8"/>
    <p:sldLayoutId id="2147483699" r:id="rId9"/>
    <p:sldLayoutId id="2147483695" r:id="rId10"/>
    <p:sldLayoutId id="2147483696" r:id="rId11"/>
  </p:sldLayoutIdLst>
  <p:txStyles>
    <p:titleStyle>
      <a:lvl1pPr algn="l" rtl="0" eaLnBrk="0" fontAlgn="base" hangingPunct="0">
        <a:spcBef>
          <a:spcPct val="0"/>
        </a:spcBef>
        <a:spcAft>
          <a:spcPct val="0"/>
        </a:spcAft>
        <a:defRPr sz="4000" kern="1200">
          <a:solidFill>
            <a:schemeClr val="accent1"/>
          </a:solidFill>
          <a:latin typeface="+mj-lt"/>
          <a:ea typeface="+mj-ea"/>
          <a:cs typeface="+mj-cs"/>
        </a:defRPr>
      </a:lvl1pPr>
      <a:lvl2pPr algn="l" rtl="0" eaLnBrk="0" fontAlgn="base" hangingPunct="0">
        <a:spcBef>
          <a:spcPct val="0"/>
        </a:spcBef>
        <a:spcAft>
          <a:spcPct val="0"/>
        </a:spcAft>
        <a:defRPr sz="4000">
          <a:solidFill>
            <a:schemeClr val="accent1"/>
          </a:solidFill>
          <a:latin typeface="Century Gothic" pitchFamily="34" charset="0"/>
        </a:defRPr>
      </a:lvl2pPr>
      <a:lvl3pPr algn="l" rtl="0" eaLnBrk="0" fontAlgn="base" hangingPunct="0">
        <a:spcBef>
          <a:spcPct val="0"/>
        </a:spcBef>
        <a:spcAft>
          <a:spcPct val="0"/>
        </a:spcAft>
        <a:defRPr sz="4000">
          <a:solidFill>
            <a:schemeClr val="accent1"/>
          </a:solidFill>
          <a:latin typeface="Century Gothic" pitchFamily="34" charset="0"/>
        </a:defRPr>
      </a:lvl3pPr>
      <a:lvl4pPr algn="l" rtl="0" eaLnBrk="0" fontAlgn="base" hangingPunct="0">
        <a:spcBef>
          <a:spcPct val="0"/>
        </a:spcBef>
        <a:spcAft>
          <a:spcPct val="0"/>
        </a:spcAft>
        <a:defRPr sz="4000">
          <a:solidFill>
            <a:schemeClr val="accent1"/>
          </a:solidFill>
          <a:latin typeface="Century Gothic" pitchFamily="34" charset="0"/>
        </a:defRPr>
      </a:lvl4pPr>
      <a:lvl5pPr algn="l" rtl="0" eaLnBrk="0" fontAlgn="base" hangingPunct="0">
        <a:spcBef>
          <a:spcPct val="0"/>
        </a:spcBef>
        <a:spcAft>
          <a:spcPct val="0"/>
        </a:spcAft>
        <a:defRPr sz="4000">
          <a:solidFill>
            <a:schemeClr val="accent1"/>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3050" algn="l" rtl="0" eaLnBrk="0" fontAlgn="base" hangingPunct="0">
        <a:spcBef>
          <a:spcPct val="20000"/>
        </a:spcBef>
        <a:spcAft>
          <a:spcPct val="0"/>
        </a:spcAft>
        <a:buClr>
          <a:schemeClr val="accent1"/>
        </a:buClr>
        <a:buSzPct val="76000"/>
        <a:buFont typeface="Wingdings 2" pitchFamily="18" charset="2"/>
        <a:buChar char=""/>
        <a:defRPr sz="2400" kern="1200">
          <a:solidFill>
            <a:schemeClr val="tx2"/>
          </a:solidFill>
          <a:latin typeface="+mn-lt"/>
          <a:ea typeface="+mn-ea"/>
          <a:cs typeface="+mn-cs"/>
        </a:defRPr>
      </a:lvl1pPr>
      <a:lvl2pPr marL="639763" indent="-273050" algn="l" rtl="0" eaLnBrk="0" fontAlgn="base" hangingPunct="0">
        <a:spcBef>
          <a:spcPct val="20000"/>
        </a:spcBef>
        <a:spcAft>
          <a:spcPct val="0"/>
        </a:spcAft>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rtl="0" eaLnBrk="0" fontAlgn="base" hangingPunct="0">
        <a:spcBef>
          <a:spcPct val="20000"/>
        </a:spcBef>
        <a:spcAft>
          <a:spcPct val="0"/>
        </a:spcAft>
        <a:buClr>
          <a:schemeClr val="accent1"/>
        </a:buClr>
        <a:buSzPct val="76000"/>
        <a:buFont typeface="Wingdings 2" pitchFamily="18" charset="2"/>
        <a:buChar char=""/>
        <a:defRPr sz="2000" kern="1200">
          <a:solidFill>
            <a:schemeClr val="tx2"/>
          </a:solidFill>
          <a:latin typeface="+mn-lt"/>
          <a:ea typeface="+mn-ea"/>
          <a:cs typeface="+mn-cs"/>
        </a:defRPr>
      </a:lvl3pPr>
      <a:lvl4pPr marL="1123950" indent="-228600" algn="l" rtl="0" eaLnBrk="0" fontAlgn="base" hangingPunct="0">
        <a:spcBef>
          <a:spcPct val="20000"/>
        </a:spcBef>
        <a:spcAft>
          <a:spcPct val="0"/>
        </a:spcAft>
        <a:buClr>
          <a:schemeClr val="accent1"/>
        </a:buClr>
        <a:buSzPct val="76000"/>
        <a:buFont typeface="Wingdings 2" pitchFamily="18" charset="2"/>
        <a:buChar char=""/>
        <a:defRPr kern="1200">
          <a:solidFill>
            <a:schemeClr val="tx2"/>
          </a:solidFill>
          <a:latin typeface="+mn-lt"/>
          <a:ea typeface="+mn-ea"/>
          <a:cs typeface="+mn-cs"/>
        </a:defRPr>
      </a:lvl4pPr>
      <a:lvl5pPr marL="1325563" indent="-228600" algn="l" rtl="0" eaLnBrk="0" fontAlgn="base" hangingPunct="0">
        <a:spcBef>
          <a:spcPct val="20000"/>
        </a:spcBef>
        <a:spcAft>
          <a:spcPct val="0"/>
        </a:spcAft>
        <a:buClr>
          <a:schemeClr val="accent1"/>
        </a:buClr>
        <a:buSzPct val="76000"/>
        <a:buFont typeface="Wingdings 2" pitchFamily="18" charset="2"/>
        <a:buChar char=""/>
        <a:defRPr sz="1600" kern="120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rezentacii.com/"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ctrTitle"/>
          </p:nvPr>
        </p:nvSpPr>
        <p:spPr>
          <a:xfrm>
            <a:off x="4733925" y="2708275"/>
            <a:ext cx="3313113" cy="1701800"/>
          </a:xfrm>
        </p:spPr>
        <p:txBody>
          <a:bodyPr/>
          <a:lstStyle/>
          <a:p>
            <a:pPr eaLnBrk="1" hangingPunct="1"/>
            <a:r>
              <a:rPr lang="ru-RU" smtClean="0"/>
              <a:t>История ножниц.</a:t>
            </a:r>
          </a:p>
        </p:txBody>
      </p:sp>
      <p:sp>
        <p:nvSpPr>
          <p:cNvPr id="5123" name="Подзаголовок 2"/>
          <p:cNvSpPr>
            <a:spLocks noGrp="1"/>
          </p:cNvSpPr>
          <p:nvPr>
            <p:ph type="subTitle" idx="1"/>
          </p:nvPr>
        </p:nvSpPr>
        <p:spPr>
          <a:xfrm>
            <a:off x="4733925" y="4421188"/>
            <a:ext cx="3309938" cy="1260475"/>
          </a:xfrm>
        </p:spPr>
        <p:txBody>
          <a:bodyPr/>
          <a:lstStyle/>
          <a:p>
            <a:pPr eaLnBrk="1" hangingPunct="1"/>
            <a:r>
              <a:rPr lang="ru-RU" smtClean="0"/>
              <a:t>учитель технологии </a:t>
            </a:r>
          </a:p>
          <a:p>
            <a:pPr eaLnBrk="1" hangingPunct="1"/>
            <a:r>
              <a:rPr lang="ru-RU" smtClean="0"/>
              <a:t>Янкевич Елена Георгиевна</a:t>
            </a:r>
          </a:p>
        </p:txBody>
      </p:sp>
      <p:pic>
        <p:nvPicPr>
          <p:cNvPr id="5124" name="Picture 2"/>
          <p:cNvPicPr>
            <a:picLocks noChangeAspect="1" noChangeArrowheads="1"/>
          </p:cNvPicPr>
          <p:nvPr/>
        </p:nvPicPr>
        <p:blipFill>
          <a:blip r:embed="rId2" cstate="print"/>
          <a:srcRect/>
          <a:stretch>
            <a:fillRect/>
          </a:stretch>
        </p:blipFill>
        <p:spPr bwMode="auto">
          <a:xfrm>
            <a:off x="4932363" y="115888"/>
            <a:ext cx="2578100" cy="2133600"/>
          </a:xfrm>
          <a:prstGeom prst="rect">
            <a:avLst/>
          </a:prstGeom>
          <a:noFill/>
          <a:ln w="9525">
            <a:noFill/>
            <a:miter lim="800000"/>
            <a:headEnd/>
            <a:tailEnd/>
          </a:ln>
          <a:effectLst/>
        </p:spPr>
      </p:pic>
      <p:sp>
        <p:nvSpPr>
          <p:cNvPr id="5" name="Прямоугольник 4"/>
          <p:cNvSpPr/>
          <p:nvPr/>
        </p:nvSpPr>
        <p:spPr bwMode="auto">
          <a:xfrm>
            <a:off x="5429256" y="5500702"/>
            <a:ext cx="2214562" cy="428625"/>
          </a:xfrm>
          <a:prstGeom prst="rect">
            <a:avLst/>
          </a:prstGeom>
          <a:solidFill>
            <a:schemeClr val="bg1">
              <a:lumMod val="75000"/>
            </a:schemeClr>
          </a:solidFill>
          <a:ln>
            <a:solidFill>
              <a:schemeClr val="accent1">
                <a:lumMod val="20000"/>
                <a:lumOff val="80000"/>
              </a:schemeClr>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a:lstStyle/>
          <a:p>
            <a:pPr algn="ctr" eaLnBrk="0" hangingPunct="0">
              <a:defRPr/>
            </a:pPr>
            <a:r>
              <a:rPr lang="en-US" sz="2000" b="1" dirty="0">
                <a:solidFill>
                  <a:schemeClr val="bg1"/>
                </a:solidFill>
                <a:latin typeface="Times New Roman" pitchFamily="18" charset="0"/>
                <a:hlinkClick r:id="rId3"/>
              </a:rPr>
              <a:t>Prezentacii.com</a:t>
            </a:r>
            <a:endParaRPr lang="ru-RU" sz="2000" b="1" dirty="0">
              <a:solidFill>
                <a:schemeClr val="bg1"/>
              </a:solidFill>
              <a:latin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2988" y="1052513"/>
            <a:ext cx="6777037" cy="4779962"/>
          </a:xfrm>
        </p:spPr>
        <p:txBody>
          <a:bodyPr rtlCol="0">
            <a:normAutofit fontScale="62500" lnSpcReduction="20000"/>
          </a:bodyPr>
          <a:lstStyle/>
          <a:p>
            <a:pPr indent="-274320" eaLnBrk="1" fontAlgn="auto" hangingPunct="1">
              <a:spcAft>
                <a:spcPts val="0"/>
              </a:spcAft>
              <a:defRPr/>
            </a:pPr>
            <a:endParaRPr lang="ru-RU" dirty="0"/>
          </a:p>
          <a:p>
            <a:pPr indent="-274320" eaLnBrk="1" fontAlgn="auto" hangingPunct="1">
              <a:spcAft>
                <a:spcPts val="0"/>
              </a:spcAft>
              <a:defRPr/>
            </a:pPr>
            <a:r>
              <a:rPr lang="ru-RU" dirty="0"/>
              <a:t> Правда, есть и другая теория возникновения этого замечательного предмета — египетская. Говорят, в 16 веке до нашей эры египтяне уже вовсю пользовались ножницами. И этому есть подтверждение — археологическая находка. В Египте был найден экземпляр, выполненный из цельного куска металла (а не из скрещённых лезвий), который служил своим хозяевам в 16 веке до нашей эры.</a:t>
            </a:r>
          </a:p>
          <a:p>
            <a:pPr indent="-274320" eaLnBrk="1" fontAlgn="auto" hangingPunct="1">
              <a:spcAft>
                <a:spcPts val="0"/>
              </a:spcAft>
              <a:defRPr/>
            </a:pPr>
            <a:endParaRPr lang="ru-RU" dirty="0"/>
          </a:p>
          <a:p>
            <a:pPr indent="-274320" eaLnBrk="1" fontAlgn="auto" hangingPunct="1">
              <a:spcAft>
                <a:spcPts val="0"/>
              </a:spcAft>
              <a:defRPr/>
            </a:pPr>
            <a:r>
              <a:rPr lang="ru-RU" dirty="0"/>
              <a:t> Есть своя теория и в Китае, и в Восточной Европе. Так что, география этого предмета необычайно широка. Правды мы уже узнать не сумеем. Интересным остаётся только один факт: пусть раньше, пусть позже, но люди в разных уголках земли в конечном итоге пришли к пониманию того, что без ножниц им не обойтись.</a:t>
            </a:r>
          </a:p>
          <a:p>
            <a:pPr indent="-274320" eaLnBrk="1" fontAlgn="auto" hangingPunct="1">
              <a:spcAft>
                <a:spcPts val="0"/>
              </a:spcAft>
              <a:defRPr/>
            </a:pPr>
            <a:endParaRPr lang="ru-RU" dirty="0"/>
          </a:p>
          <a:p>
            <a:pPr indent="-274320" eaLnBrk="1" fontAlgn="auto" hangingPunct="1">
              <a:spcAft>
                <a:spcPts val="0"/>
              </a:spcAft>
              <a:defRPr/>
            </a:pPr>
            <a:r>
              <a:rPr lang="ru-RU" dirty="0"/>
              <a:t> История богата фактами, когда в какой-то области кажется — тут больше ничего придумать нельзя! — ан нет! Всегда найдётся человек, который случайно или с каким умыслом являет на свет что-то новое. Поэтому в истории ножниц мы точку ставить не будем…</a:t>
            </a:r>
          </a:p>
        </p:txBody>
      </p:sp>
      <p:sp>
        <p:nvSpPr>
          <p:cNvPr id="14339" name="Прямоугольник 3"/>
          <p:cNvSpPr>
            <a:spLocks noChangeArrowheads="1"/>
          </p:cNvSpPr>
          <p:nvPr/>
        </p:nvSpPr>
        <p:spPr bwMode="auto">
          <a:xfrm>
            <a:off x="5003800" y="115888"/>
            <a:ext cx="2290763" cy="369887"/>
          </a:xfrm>
          <a:prstGeom prst="rect">
            <a:avLst/>
          </a:prstGeom>
          <a:noFill/>
          <a:ln w="9525">
            <a:noFill/>
            <a:miter lim="800000"/>
            <a:headEnd/>
            <a:tailEnd/>
          </a:ln>
        </p:spPr>
        <p:txBody>
          <a:bodyPr wrap="none">
            <a:spAutoFit/>
          </a:bodyPr>
          <a:lstStyle/>
          <a:p>
            <a:r>
              <a:rPr lang="ru-RU"/>
              <a:t>Египетская теория</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Текст 2"/>
          <p:cNvSpPr>
            <a:spLocks noGrp="1"/>
          </p:cNvSpPr>
          <p:nvPr>
            <p:ph type="body" idx="1"/>
          </p:nvPr>
        </p:nvSpPr>
        <p:spPr>
          <a:xfrm>
            <a:off x="1979613" y="773113"/>
            <a:ext cx="5905500" cy="639762"/>
          </a:xfrm>
        </p:spPr>
        <p:txBody>
          <a:bodyPr/>
          <a:lstStyle/>
          <a:p>
            <a:pPr eaLnBrk="1" hangingPunct="1"/>
            <a:r>
              <a:rPr lang="ru-RU" smtClean="0"/>
              <a:t>Виссарион.Дыхание весны .</a:t>
            </a:r>
          </a:p>
        </p:txBody>
      </p:sp>
      <p:sp>
        <p:nvSpPr>
          <p:cNvPr id="15363" name="Текст 4"/>
          <p:cNvSpPr>
            <a:spLocks noGrp="1"/>
          </p:cNvSpPr>
          <p:nvPr>
            <p:ph type="body" sz="quarter" idx="3"/>
          </p:nvPr>
        </p:nvSpPr>
        <p:spPr>
          <a:xfrm>
            <a:off x="5011738" y="2316163"/>
            <a:ext cx="3055937" cy="639762"/>
          </a:xfrm>
        </p:spPr>
        <p:txBody>
          <a:bodyPr/>
          <a:lstStyle/>
          <a:p>
            <a:pPr eaLnBrk="1" hangingPunct="1"/>
            <a:endParaRPr lang="ru-RU" smtClean="0"/>
          </a:p>
        </p:txBody>
      </p:sp>
      <p:pic>
        <p:nvPicPr>
          <p:cNvPr id="15364" name="Picture 2"/>
          <p:cNvPicPr>
            <a:picLocks noChangeAspect="1" noChangeArrowheads="1"/>
          </p:cNvPicPr>
          <p:nvPr/>
        </p:nvPicPr>
        <p:blipFill>
          <a:blip r:embed="rId2" cstate="print"/>
          <a:srcRect/>
          <a:stretch>
            <a:fillRect/>
          </a:stretch>
        </p:blipFill>
        <p:spPr bwMode="auto">
          <a:xfrm>
            <a:off x="539750" y="1412875"/>
            <a:ext cx="3394075" cy="4110038"/>
          </a:xfrm>
          <a:prstGeom prst="rect">
            <a:avLst/>
          </a:prstGeom>
          <a:noFill/>
          <a:ln w="9525">
            <a:noFill/>
            <a:miter lim="800000"/>
            <a:headEnd/>
            <a:tailEnd/>
          </a:ln>
          <a:effectLst/>
        </p:spPr>
      </p:pic>
      <p:pic>
        <p:nvPicPr>
          <p:cNvPr id="15365" name="Picture 3"/>
          <p:cNvPicPr>
            <a:picLocks noChangeAspect="1" noChangeArrowheads="1"/>
          </p:cNvPicPr>
          <p:nvPr/>
        </p:nvPicPr>
        <p:blipFill>
          <a:blip r:embed="rId3" cstate="print"/>
          <a:srcRect/>
          <a:stretch>
            <a:fillRect/>
          </a:stretch>
        </p:blipFill>
        <p:spPr bwMode="auto">
          <a:xfrm>
            <a:off x="4356100" y="1412875"/>
            <a:ext cx="3535363" cy="403225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2"/>
          </p:nvPr>
        </p:nvSpPr>
        <p:spPr>
          <a:xfrm>
            <a:off x="1041400" y="836613"/>
            <a:ext cx="3419475" cy="4973637"/>
          </a:xfrm>
        </p:spPr>
        <p:txBody>
          <a:bodyPr rtlCol="0">
            <a:normAutofit fontScale="55000" lnSpcReduction="20000"/>
          </a:bodyPr>
          <a:lstStyle/>
          <a:p>
            <a:pPr indent="-274320" eaLnBrk="1" fontAlgn="auto" hangingPunct="1">
              <a:spcAft>
                <a:spcPts val="0"/>
              </a:spcAft>
              <a:defRPr/>
            </a:pPr>
            <a:r>
              <a:rPr lang="ru-RU" dirty="0"/>
              <a:t>Первоначально все виды одежды шили дома, но постепенно это стало делом специалистов — </a:t>
            </a:r>
            <a:r>
              <a:rPr lang="ru-RU" dirty="0" err="1"/>
              <a:t>портных.Название</a:t>
            </a:r>
            <a:r>
              <a:rPr lang="ru-RU" dirty="0"/>
              <a:t> «портновские» ножницы произошло от названия профессии — портной- человек шьющий порты. Слово «порты» в России изначально означало одежду вообще. Только в 16 веке появилось слово «платье», вытеснившее из обихода старое обозначение. «Портами» стали называть уже не всю одежду, а только один элемент мужской одежды, да и сама профессия разделилась на несколько специализаций- появились специалисты узкого профиля- шубники, </a:t>
            </a:r>
            <a:r>
              <a:rPr lang="ru-RU" dirty="0" err="1"/>
              <a:t>кафтанники</a:t>
            </a:r>
            <a:r>
              <a:rPr lang="ru-RU" dirty="0"/>
              <a:t>, рукавичники, шапочники и даже карманники… Конечно, не всем было по карману пользоваться услугами портных. Несложную одежду старались шить </a:t>
            </a:r>
            <a:r>
              <a:rPr lang="ru-RU" dirty="0" err="1"/>
              <a:t>дома.»Лиха</a:t>
            </a:r>
            <a:r>
              <a:rPr lang="ru-RU" dirty="0"/>
              <a:t> беда кафтан нажить, а рубаху и дома сошьют», — говорится в пословице.</a:t>
            </a:r>
          </a:p>
        </p:txBody>
      </p:sp>
      <p:sp>
        <p:nvSpPr>
          <p:cNvPr id="5" name="Текст 4"/>
          <p:cNvSpPr>
            <a:spLocks noGrp="1"/>
          </p:cNvSpPr>
          <p:nvPr>
            <p:ph type="body" sz="quarter" idx="3"/>
          </p:nvPr>
        </p:nvSpPr>
        <p:spPr>
          <a:xfrm>
            <a:off x="5364163" y="5589588"/>
            <a:ext cx="3055937" cy="639762"/>
          </a:xfrm>
        </p:spPr>
        <p:txBody>
          <a:bodyPr rtlCol="0">
            <a:normAutofit fontScale="55000" lnSpcReduction="20000"/>
          </a:bodyPr>
          <a:lstStyle/>
          <a:p>
            <a:pPr eaLnBrk="1" fontAlgn="auto" hangingPunct="1">
              <a:spcAft>
                <a:spcPts val="0"/>
              </a:spcAft>
              <a:defRPr/>
            </a:pPr>
            <a:r>
              <a:rPr lang="ru-RU" dirty="0"/>
              <a:t>КИСЕЛЁВА ЕКАТЕРИНА </a:t>
            </a:r>
            <a:r>
              <a:rPr lang="en-US" dirty="0"/>
              <a:t>Black square by Malevich </a:t>
            </a:r>
            <a:r>
              <a:rPr lang="ru-RU" dirty="0"/>
              <a:t>Квадрат Малевича.</a:t>
            </a:r>
          </a:p>
        </p:txBody>
      </p:sp>
      <p:pic>
        <p:nvPicPr>
          <p:cNvPr id="16388" name="Picture 2"/>
          <p:cNvPicPr>
            <a:picLocks noChangeAspect="1" noChangeArrowheads="1"/>
          </p:cNvPicPr>
          <p:nvPr/>
        </p:nvPicPr>
        <p:blipFill>
          <a:blip r:embed="rId2" cstate="print"/>
          <a:srcRect/>
          <a:stretch>
            <a:fillRect/>
          </a:stretch>
        </p:blipFill>
        <p:spPr bwMode="auto">
          <a:xfrm>
            <a:off x="4500563" y="692150"/>
            <a:ext cx="4019550" cy="4762500"/>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1403350" y="4292600"/>
            <a:ext cx="3057525" cy="639763"/>
          </a:xfrm>
        </p:spPr>
        <p:txBody>
          <a:bodyPr rtlCol="0">
            <a:normAutofit fontScale="92500" lnSpcReduction="20000"/>
          </a:bodyPr>
          <a:lstStyle/>
          <a:p>
            <a:pPr eaLnBrk="1" fontAlgn="auto" hangingPunct="1">
              <a:spcAft>
                <a:spcPts val="0"/>
              </a:spcAft>
              <a:defRPr/>
            </a:pPr>
            <a:r>
              <a:rPr lang="en-US" dirty="0"/>
              <a:t>Karen Winters. scissors-spool.</a:t>
            </a:r>
            <a:endParaRPr lang="ru-RU" dirty="0"/>
          </a:p>
        </p:txBody>
      </p:sp>
      <p:sp>
        <p:nvSpPr>
          <p:cNvPr id="6" name="Объект 5"/>
          <p:cNvSpPr>
            <a:spLocks noGrp="1"/>
          </p:cNvSpPr>
          <p:nvPr>
            <p:ph sz="quarter" idx="4"/>
          </p:nvPr>
        </p:nvSpPr>
        <p:spPr>
          <a:xfrm>
            <a:off x="4645025" y="765175"/>
            <a:ext cx="4030663" cy="5688013"/>
          </a:xfrm>
        </p:spPr>
        <p:txBody>
          <a:bodyPr rtlCol="0">
            <a:normAutofit fontScale="55000" lnSpcReduction="20000"/>
          </a:bodyPr>
          <a:lstStyle/>
          <a:p>
            <a:pPr indent="-274320" eaLnBrk="1" fontAlgn="auto" hangingPunct="1">
              <a:spcAft>
                <a:spcPts val="0"/>
              </a:spcAft>
              <a:defRPr/>
            </a:pPr>
            <a:r>
              <a:rPr lang="ru-RU" dirty="0"/>
              <a:t>Во многом, качество сшитых Вами изделий будет зависеть от правильного выбора ножниц. Существует несколько видов ножниц, они отличаются углом заточки, конструкцией, размерами и назначением. Не следует использовать одни и те же ножницы на разных этапах шитья — если Вы будете резать кальку своими великолепными портновскими ножницами, то они очень быстро затупятся. Для </a:t>
            </a:r>
            <a:r>
              <a:rPr lang="ru-RU" dirty="0" err="1"/>
              <a:t>прорезания</a:t>
            </a:r>
            <a:r>
              <a:rPr lang="ru-RU" dirty="0"/>
              <a:t> петель и других мелких работ, лучше использовать маленькие швейные ножницы. Полезно иметь «под рукой» </a:t>
            </a:r>
            <a:r>
              <a:rPr lang="ru-RU" dirty="0" err="1"/>
              <a:t>вспарыватель</a:t>
            </a:r>
            <a:r>
              <a:rPr lang="ru-RU" dirty="0"/>
              <a:t> и нож для </a:t>
            </a:r>
            <a:r>
              <a:rPr lang="ru-RU" dirty="0" err="1"/>
              <a:t>прорезания</a:t>
            </a:r>
            <a:r>
              <a:rPr lang="ru-RU" dirty="0"/>
              <a:t> петель.</a:t>
            </a:r>
          </a:p>
          <a:p>
            <a:pPr indent="-274320" eaLnBrk="1" fontAlgn="auto" hangingPunct="1">
              <a:spcAft>
                <a:spcPts val="0"/>
              </a:spcAft>
              <a:defRPr/>
            </a:pPr>
            <a:endParaRPr lang="ru-RU" dirty="0"/>
          </a:p>
          <a:p>
            <a:pPr indent="-274320" eaLnBrk="1" fontAlgn="auto" hangingPunct="1">
              <a:spcAft>
                <a:spcPts val="0"/>
              </a:spcAft>
              <a:defRPr/>
            </a:pPr>
            <a:r>
              <a:rPr lang="ru-RU" dirty="0"/>
              <a:t> Оказывается, </a:t>
            </a:r>
            <a:r>
              <a:rPr lang="ru-RU" dirty="0" err="1"/>
              <a:t>филировочные</a:t>
            </a:r>
            <a:r>
              <a:rPr lang="ru-RU" dirty="0"/>
              <a:t> ножницы в том виде, какими мы их знаем сегодня, появились сравнительно недавно. И если история обычных парикмахерских ножниц насчитывает чуть ли ни тысячелетия (ведь ещё в Древнем Египте царицу Клеопатру стригли вполне приличным инструментом), то задача филирования волос на протяжения веков решалась только с помощью бритвы.</a:t>
            </a:r>
          </a:p>
        </p:txBody>
      </p:sp>
      <p:pic>
        <p:nvPicPr>
          <p:cNvPr id="17412" name="Picture 2"/>
          <p:cNvPicPr>
            <a:picLocks noChangeAspect="1" noChangeArrowheads="1"/>
          </p:cNvPicPr>
          <p:nvPr/>
        </p:nvPicPr>
        <p:blipFill>
          <a:blip r:embed="rId2" cstate="print"/>
          <a:srcRect/>
          <a:stretch>
            <a:fillRect/>
          </a:stretch>
        </p:blipFill>
        <p:spPr bwMode="auto">
          <a:xfrm>
            <a:off x="468313" y="1052513"/>
            <a:ext cx="4419600" cy="28813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2"/>
          </p:nvPr>
        </p:nvSpPr>
        <p:spPr>
          <a:xfrm>
            <a:off x="468313" y="908050"/>
            <a:ext cx="3992562" cy="4902200"/>
          </a:xfrm>
        </p:spPr>
        <p:txBody>
          <a:bodyPr rtlCol="0">
            <a:normAutofit fontScale="47500" lnSpcReduction="20000"/>
          </a:bodyPr>
          <a:lstStyle/>
          <a:p>
            <a:pPr indent="-274320" eaLnBrk="1" fontAlgn="auto" hangingPunct="1">
              <a:spcAft>
                <a:spcPts val="0"/>
              </a:spcAft>
              <a:defRPr/>
            </a:pPr>
            <a:r>
              <a:rPr lang="ru-RU" dirty="0"/>
              <a:t>Лишь в 30-ых годах ХХ века (всего-то лет восемьдесят назад) в США появились первые прообразы </a:t>
            </a:r>
            <a:r>
              <a:rPr lang="ru-RU" dirty="0" err="1"/>
              <a:t>филировочных</a:t>
            </a:r>
            <a:r>
              <a:rPr lang="ru-RU" dirty="0"/>
              <a:t> ножниц, то есть ножниц, где одно полотно является режущим, а второе — имеет зубцы. Но по большому счёту это были ещё не </a:t>
            </a:r>
            <a:r>
              <a:rPr lang="ru-RU" dirty="0" err="1"/>
              <a:t>филировочные</a:t>
            </a:r>
            <a:r>
              <a:rPr lang="ru-RU" dirty="0"/>
              <a:t> ножницы, а «</a:t>
            </a:r>
            <a:r>
              <a:rPr lang="ru-RU" dirty="0" err="1"/>
              <a:t>блэйдер</a:t>
            </a:r>
            <a:r>
              <a:rPr lang="ru-RU" dirty="0"/>
              <a:t>». Дело в том, что американцы пришли к необходимости затачивать не только кромку режущего полотна, но и вершины зубцов. В результате мастер получил инструмент для филирования волос, но при этом окончательный эффект предсказать было довольно сложно. Дело в том, что при срезе волосики могли легко соскальзывать с заточенных зубцов, и было невозможно угадать, сколько их будет срезано в данный конкретный момент.</a:t>
            </a:r>
          </a:p>
          <a:p>
            <a:pPr indent="-274320" eaLnBrk="1" fontAlgn="auto" hangingPunct="1">
              <a:spcAft>
                <a:spcPts val="0"/>
              </a:spcAft>
              <a:defRPr/>
            </a:pPr>
            <a:endParaRPr lang="ru-RU" dirty="0"/>
          </a:p>
          <a:p>
            <a:pPr indent="-274320" eaLnBrk="1" fontAlgn="auto" hangingPunct="1">
              <a:spcAft>
                <a:spcPts val="0"/>
              </a:spcAft>
              <a:defRPr/>
            </a:pPr>
            <a:r>
              <a:rPr lang="ru-RU" dirty="0"/>
              <a:t> Лишь в 50-ых годах, но уже в Европе, кто-то из инженеров предложил наносить на вершину зубцов </a:t>
            </a:r>
            <a:r>
              <a:rPr lang="ru-RU" dirty="0" err="1"/>
              <a:t>микронасечку</a:t>
            </a:r>
            <a:r>
              <a:rPr lang="ru-RU" dirty="0"/>
              <a:t>. Вот теперь, мастер уже мог чётко знать, какой объём будет снят при срезе. И зависело это от ширины зубцов и ширины межзубного пространства. Потом уже появилась V-образная форма выреза на вершине зубца. А, значит, все те волосы, которые надо было срезать, чётко уходили в такой «кармашек», и однозначно срезались.</a:t>
            </a:r>
          </a:p>
        </p:txBody>
      </p:sp>
      <p:sp>
        <p:nvSpPr>
          <p:cNvPr id="5" name="Текст 4"/>
          <p:cNvSpPr>
            <a:spLocks noGrp="1"/>
          </p:cNvSpPr>
          <p:nvPr>
            <p:ph type="body" sz="quarter" idx="3"/>
          </p:nvPr>
        </p:nvSpPr>
        <p:spPr>
          <a:xfrm>
            <a:off x="4787900" y="1412875"/>
            <a:ext cx="3055938" cy="639763"/>
          </a:xfrm>
        </p:spPr>
        <p:txBody>
          <a:bodyPr rtlCol="0">
            <a:normAutofit fontScale="92500" lnSpcReduction="20000"/>
          </a:bodyPr>
          <a:lstStyle/>
          <a:p>
            <a:pPr eaLnBrk="1" fontAlgn="auto" hangingPunct="1">
              <a:spcAft>
                <a:spcPts val="0"/>
              </a:spcAft>
              <a:defRPr/>
            </a:pPr>
            <a:r>
              <a:rPr lang="en-US" dirty="0"/>
              <a:t>Marie </a:t>
            </a:r>
            <a:r>
              <a:rPr lang="en-US" dirty="0" err="1"/>
              <a:t>Fox.rose</a:t>
            </a:r>
            <a:r>
              <a:rPr lang="en-US" dirty="0"/>
              <a:t> scissors.</a:t>
            </a:r>
            <a:endParaRPr lang="ru-RU" dirty="0"/>
          </a:p>
        </p:txBody>
      </p:sp>
      <p:pic>
        <p:nvPicPr>
          <p:cNvPr id="18436" name="Picture 2"/>
          <p:cNvPicPr>
            <a:picLocks noChangeAspect="1" noChangeArrowheads="1"/>
          </p:cNvPicPr>
          <p:nvPr/>
        </p:nvPicPr>
        <p:blipFill>
          <a:blip r:embed="rId2" cstate="print"/>
          <a:srcRect/>
          <a:stretch>
            <a:fillRect/>
          </a:stretch>
        </p:blipFill>
        <p:spPr bwMode="auto">
          <a:xfrm>
            <a:off x="4500563" y="2276475"/>
            <a:ext cx="3810000" cy="30289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Прямоугольник 2"/>
          <p:cNvSpPr>
            <a:spLocks noChangeArrowheads="1"/>
          </p:cNvSpPr>
          <p:nvPr/>
        </p:nvSpPr>
        <p:spPr bwMode="auto">
          <a:xfrm>
            <a:off x="539750" y="765175"/>
            <a:ext cx="7993063" cy="4800600"/>
          </a:xfrm>
          <a:prstGeom prst="rect">
            <a:avLst/>
          </a:prstGeom>
          <a:noFill/>
          <a:ln w="9525">
            <a:noFill/>
            <a:miter lim="800000"/>
            <a:headEnd/>
            <a:tailEnd/>
          </a:ln>
        </p:spPr>
        <p:txBody>
          <a:bodyPr>
            <a:spAutoFit/>
          </a:bodyPr>
          <a:lstStyle/>
          <a:p>
            <a:endParaRPr lang="ru-RU"/>
          </a:p>
          <a:p>
            <a:r>
              <a:rPr lang="ru-RU"/>
              <a:t> Прежде всего (так как принцип работы ножниц основан на том, что два плоских лезвия сильно натягивают между собою ткань и потом разрезают её) обратите внимание на то, чтобы между лезвиями не было зазора и просвета. Сами лезвия должны быть обязательно из нержавеющей закалённой стали — только в этом случае они прослужат вам долго.</a:t>
            </a:r>
          </a:p>
          <a:p>
            <a:endParaRPr lang="ru-RU"/>
          </a:p>
          <a:p>
            <a:r>
              <a:rPr lang="ru-RU"/>
              <a:t> Второе, что вы обязательно должны отследить при покупке, — это винт, скрепляющий две части механизма. Если лезвия ножниц будут просто склёпаны друг с другом, вы лишитесь возможности «подвинтить» разболтавшееся крепление.</a:t>
            </a:r>
          </a:p>
          <a:p>
            <a:endParaRPr lang="ru-RU"/>
          </a:p>
          <a:p>
            <a:r>
              <a:rPr lang="ru-RU"/>
              <a:t> Третья важная деталь — это рукоятка. Колечки для пальцев не должны быть очень маленькими — иначе вы не сможете долго работать или натрёте трудовую мозоль — и не должны быть очень широкими, это тоже неудобно.</a:t>
            </a:r>
          </a:p>
        </p:txBody>
      </p:sp>
      <p:sp>
        <p:nvSpPr>
          <p:cNvPr id="19459" name="Прямоугольник 3"/>
          <p:cNvSpPr>
            <a:spLocks noChangeArrowheads="1"/>
          </p:cNvSpPr>
          <p:nvPr/>
        </p:nvSpPr>
        <p:spPr bwMode="auto">
          <a:xfrm>
            <a:off x="5003800" y="0"/>
            <a:ext cx="3708400" cy="646113"/>
          </a:xfrm>
          <a:prstGeom prst="rect">
            <a:avLst/>
          </a:prstGeom>
          <a:noFill/>
          <a:ln w="9525">
            <a:noFill/>
            <a:miter lim="800000"/>
            <a:headEnd/>
            <a:tailEnd/>
          </a:ln>
        </p:spPr>
        <p:txBody>
          <a:bodyPr>
            <a:spAutoFit/>
          </a:bodyPr>
          <a:lstStyle/>
          <a:p>
            <a:r>
              <a:rPr lang="ru-RU"/>
              <a:t>Как же выбрать наиболее качественные ножницы?</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14"/>
          </p:nvPr>
        </p:nvSpPr>
        <p:spPr>
          <a:xfrm>
            <a:off x="684213" y="3116263"/>
            <a:ext cx="7380287" cy="3336925"/>
          </a:xfrm>
        </p:spPr>
        <p:txBody>
          <a:bodyPr rtlCol="0">
            <a:normAutofit fontScale="70000" lnSpcReduction="20000"/>
          </a:bodyPr>
          <a:lstStyle/>
          <a:p>
            <a:pPr indent="-274320" eaLnBrk="1" fontAlgn="auto" hangingPunct="1">
              <a:spcAft>
                <a:spcPts val="0"/>
              </a:spcAft>
              <a:defRPr/>
            </a:pPr>
            <a:r>
              <a:rPr lang="ru-RU" dirty="0"/>
              <a:t>Историческая справка.</a:t>
            </a:r>
          </a:p>
          <a:p>
            <a:pPr indent="-274320" eaLnBrk="1" fontAlgn="auto" hangingPunct="1">
              <a:spcAft>
                <a:spcPts val="0"/>
              </a:spcAft>
              <a:defRPr/>
            </a:pPr>
            <a:r>
              <a:rPr lang="ru-RU" dirty="0"/>
              <a:t> Первого прапрадеда современных ножниц нашли в руинах Древнего Египта. Сделаны они были не из двух скрещенных лезвий, как сейчас, а из цельного куска металла. Эти ножницы датируются XVI веком до н. э. Через тринадцать столетий в ходу были ножницы, более похожие на современные: два ножа соединялись друг с другом дугообразной пружинящей металлической пластиной. Считается, что первые ножницы с перекрещивающимися лезвиями придумали в Древнем Риме в I веке н. э. Однако потом про ножницы в Европе забыли и не пользовались ими вплоть до XV века. Поэтому заново изобрел ножницы Леонардо да Винчи. Он был очень дотошным художником, и, если его что-то в картине не устраивало, он просто отрезал часть холста. Именно для этого он и сделал себе ножницы.</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2195513" y="1166813"/>
            <a:ext cx="3978275" cy="5326062"/>
          </a:xfrm>
          <a:prstGeom prst="rect">
            <a:avLst/>
          </a:prstGeom>
          <a:noFill/>
          <a:ln w="9525">
            <a:noFill/>
            <a:miter lim="800000"/>
            <a:headEnd/>
            <a:tailEnd/>
          </a:ln>
          <a:effectLst/>
        </p:spPr>
      </p:pic>
      <p:sp>
        <p:nvSpPr>
          <p:cNvPr id="6147" name="TextBox 3"/>
          <p:cNvSpPr txBox="1">
            <a:spLocks noChangeArrowheads="1"/>
          </p:cNvSpPr>
          <p:nvPr/>
        </p:nvSpPr>
        <p:spPr bwMode="auto">
          <a:xfrm>
            <a:off x="107950" y="6488113"/>
            <a:ext cx="8715375" cy="369887"/>
          </a:xfrm>
          <a:prstGeom prst="rect">
            <a:avLst/>
          </a:prstGeom>
          <a:noFill/>
          <a:ln w="9525">
            <a:noFill/>
            <a:miter lim="800000"/>
            <a:headEnd/>
            <a:tailEnd/>
          </a:ln>
        </p:spPr>
        <p:txBody>
          <a:bodyPr wrap="none">
            <a:spAutoFit/>
          </a:bodyPr>
          <a:lstStyle/>
          <a:p>
            <a:r>
              <a:rPr lang="it-IT"/>
              <a:t>Giovanni Battista Moroni - The Tailor (Il Tagliapanni), Национальная галерея.</a:t>
            </a:r>
            <a:endParaRPr lang="ru-RU"/>
          </a:p>
        </p:txBody>
      </p:sp>
      <p:sp>
        <p:nvSpPr>
          <p:cNvPr id="6148" name="TextBox 4"/>
          <p:cNvSpPr txBox="1">
            <a:spLocks noChangeArrowheads="1"/>
          </p:cNvSpPr>
          <p:nvPr/>
        </p:nvSpPr>
        <p:spPr bwMode="auto">
          <a:xfrm>
            <a:off x="1908175" y="669925"/>
            <a:ext cx="5370513" cy="368300"/>
          </a:xfrm>
          <a:prstGeom prst="rect">
            <a:avLst/>
          </a:prstGeom>
          <a:noFill/>
          <a:ln w="9525">
            <a:noFill/>
            <a:miter lim="800000"/>
            <a:headEnd/>
            <a:tailEnd/>
          </a:ln>
        </p:spPr>
        <p:txBody>
          <a:bodyPr wrap="none">
            <a:spAutoFit/>
          </a:bodyPr>
          <a:lstStyle/>
          <a:p>
            <a:r>
              <a:rPr lang="ru-RU"/>
              <a:t>Сколько лет ножницам? Как они появились?</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2988" y="836613"/>
            <a:ext cx="7489825" cy="5688012"/>
          </a:xfrm>
        </p:spPr>
        <p:txBody>
          <a:bodyPr rtlCol="0">
            <a:normAutofit fontScale="62500" lnSpcReduction="20000"/>
          </a:bodyPr>
          <a:lstStyle/>
          <a:p>
            <a:pPr indent="-274320" eaLnBrk="1" fontAlgn="auto" hangingPunct="1">
              <a:spcAft>
                <a:spcPts val="0"/>
              </a:spcAft>
              <a:defRPr/>
            </a:pPr>
            <a:r>
              <a:rPr lang="ru-RU" dirty="0"/>
              <a:t>«Давным-давно, когда в лесных озёрах резвились нимфы, а в чащах бродили священные единороги — миром управляли бессмертные боги. На высокой горе паслось обширное стадо баранов, чья шерсть сияла на солнце так, что люди принимали это сияние за восход второго светила. Некий пастух </a:t>
            </a:r>
            <a:r>
              <a:rPr lang="ru-RU" dirty="0" err="1"/>
              <a:t>Ферсит</a:t>
            </a:r>
            <a:r>
              <a:rPr lang="ru-RU" dirty="0"/>
              <a:t> решил отправиться на эту гору, да подсмотреть, в чём же причина столь загадочного блеска. Через два дня пути он вышел на дивную поляну, где паслись животные. </a:t>
            </a:r>
            <a:r>
              <a:rPr lang="ru-RU" dirty="0" err="1"/>
              <a:t>Ферсит</a:t>
            </a:r>
            <a:r>
              <a:rPr lang="ru-RU" dirty="0"/>
              <a:t> был поражён их красотой — ведь шерсть баранов оказалась из чистого золота! Он было хотел увести с собой хотя бы одного, чтобы дома поверили такому чуду. Однако даже самый маленький барашек, которого он выбрал, упирался подобно десяти быкам, так что </a:t>
            </a:r>
            <a:r>
              <a:rPr lang="ru-RU" dirty="0" err="1"/>
              <a:t>Ферсит</a:t>
            </a:r>
            <a:r>
              <a:rPr lang="ru-RU" dirty="0"/>
              <a:t> не смог сдвинуть его с места. Земляки и правда не поверили ни слову из того, что рассказал пастух. Обиженный </a:t>
            </a:r>
            <a:r>
              <a:rPr lang="ru-RU" dirty="0" err="1"/>
              <a:t>Ферсит</a:t>
            </a:r>
            <a:r>
              <a:rPr lang="ru-RU" dirty="0"/>
              <a:t> ушёл к себе в хижину и долго не выходил оттуда, забыв даже про своё стадо. Но однажды на рассвете вышел он во двор, держа в руках два ножа, соединённых тугой и гибкой скобой. «Вот, что поможет мне доказать людям мою правоту», — сказал пастух и отправился в гору.</a:t>
            </a:r>
          </a:p>
          <a:p>
            <a:pPr indent="-274320" eaLnBrk="1" fontAlgn="auto" hangingPunct="1">
              <a:spcAft>
                <a:spcPts val="0"/>
              </a:spcAft>
              <a:defRPr/>
            </a:pPr>
            <a:endParaRPr lang="ru-RU" dirty="0"/>
          </a:p>
          <a:p>
            <a:pPr indent="-274320" eaLnBrk="1" fontAlgn="auto" hangingPunct="1">
              <a:spcAft>
                <a:spcPts val="0"/>
              </a:spcAft>
              <a:defRPr/>
            </a:pPr>
            <a:r>
              <a:rPr lang="ru-RU" dirty="0"/>
              <a:t> Семь потов сошло с мастера, пока он состригал с баранов их золотую шерсть. Но лишь наполнив до отказа огромный мешок, вернулся он на родину. Подивились люди золотой шерсти, но, не поверив своим глазам, решили сами подняться на гору, чтобы во всём убедиться. Но вершина оказалась пуста: животные, напуганные дерзким поступком </a:t>
            </a:r>
            <a:r>
              <a:rPr lang="ru-RU" dirty="0" err="1"/>
              <a:t>Ферсита</a:t>
            </a:r>
            <a:r>
              <a:rPr lang="ru-RU" dirty="0"/>
              <a:t>, ушли куда-то. «Нет там твоих золотых баранов! — кричали </a:t>
            </a:r>
            <a:r>
              <a:rPr lang="ru-RU" dirty="0" err="1"/>
              <a:t>Ферситу</a:t>
            </a:r>
            <a:r>
              <a:rPr lang="ru-RU" dirty="0"/>
              <a:t> люди. — А если бы и были, то как ты сумел лишить их шерсти?» И тогда открыл им </a:t>
            </a:r>
            <a:r>
              <a:rPr lang="ru-RU" dirty="0" err="1"/>
              <a:t>Ферсит</a:t>
            </a:r>
            <a:r>
              <a:rPr lang="ru-RU" dirty="0"/>
              <a:t> секрет своих ножей. Люди было засомневались, но, когда пастух у них на глазах обстриг обыкновенного барана, поверили. </a:t>
            </a:r>
            <a:r>
              <a:rPr lang="ru-RU" dirty="0" err="1"/>
              <a:t>Ферсит</a:t>
            </a:r>
            <a:r>
              <a:rPr lang="ru-RU" dirty="0"/>
              <a:t> стал человеком уважаемым, зажил богато и счастливо, а ножи его со скобой получили с той поры название ножницы…»</a:t>
            </a:r>
          </a:p>
        </p:txBody>
      </p:sp>
      <p:sp>
        <p:nvSpPr>
          <p:cNvPr id="7171" name="Прямоугольник 3"/>
          <p:cNvSpPr>
            <a:spLocks noChangeArrowheads="1"/>
          </p:cNvSpPr>
          <p:nvPr/>
        </p:nvSpPr>
        <p:spPr bwMode="auto">
          <a:xfrm>
            <a:off x="4932363" y="115888"/>
            <a:ext cx="2238375" cy="369887"/>
          </a:xfrm>
          <a:prstGeom prst="rect">
            <a:avLst/>
          </a:prstGeom>
          <a:noFill/>
          <a:ln w="9525">
            <a:noFill/>
            <a:miter lim="800000"/>
            <a:headEnd/>
            <a:tailEnd/>
          </a:ln>
        </p:spPr>
        <p:txBody>
          <a:bodyPr wrap="none">
            <a:spAutoFit/>
          </a:bodyPr>
          <a:lstStyle/>
          <a:p>
            <a:r>
              <a:rPr lang="ru-RU"/>
              <a:t>Легенда говорит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424488" y="2324100"/>
            <a:ext cx="3035300" cy="1249363"/>
          </a:xfrm>
        </p:spPr>
        <p:txBody>
          <a:bodyPr rtlCol="0">
            <a:normAutofit fontScale="70000" lnSpcReduction="20000"/>
          </a:bodyPr>
          <a:lstStyle/>
          <a:p>
            <a:pPr indent="-274320" eaLnBrk="1" fontAlgn="auto" hangingPunct="1">
              <a:spcAft>
                <a:spcPts val="0"/>
              </a:spcAft>
              <a:defRPr/>
            </a:pPr>
            <a:r>
              <a:rPr lang="en-US" dirty="0"/>
              <a:t>George </a:t>
            </a:r>
            <a:r>
              <a:rPr lang="en-US" dirty="0" err="1"/>
              <a:t>Hartley.Grandmother's</a:t>
            </a:r>
            <a:r>
              <a:rPr lang="en-US" dirty="0"/>
              <a:t> Scissors/</a:t>
            </a:r>
            <a:r>
              <a:rPr lang="ru-RU" dirty="0"/>
              <a:t>Бабушкины ножницы.</a:t>
            </a:r>
          </a:p>
        </p:txBody>
      </p:sp>
      <p:pic>
        <p:nvPicPr>
          <p:cNvPr id="8195" name="Picture 2"/>
          <p:cNvPicPr>
            <a:picLocks noChangeAspect="1" noChangeArrowheads="1"/>
          </p:cNvPicPr>
          <p:nvPr/>
        </p:nvPicPr>
        <p:blipFill>
          <a:blip r:embed="rId2" cstate="print"/>
          <a:srcRect/>
          <a:stretch>
            <a:fillRect/>
          </a:stretch>
        </p:blipFill>
        <p:spPr bwMode="auto">
          <a:xfrm>
            <a:off x="468313" y="260350"/>
            <a:ext cx="4956175" cy="5978525"/>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dirty="0"/>
              <a:t>История возникновения ножниц уходит корнями в глубокую древность…</a:t>
            </a:r>
          </a:p>
        </p:txBody>
      </p:sp>
      <p:sp>
        <p:nvSpPr>
          <p:cNvPr id="3" name="Объект 2"/>
          <p:cNvSpPr>
            <a:spLocks noGrp="1"/>
          </p:cNvSpPr>
          <p:nvPr>
            <p:ph idx="1"/>
          </p:nvPr>
        </p:nvSpPr>
        <p:spPr>
          <a:xfrm>
            <a:off x="1042988" y="2324100"/>
            <a:ext cx="7561262" cy="4129088"/>
          </a:xfrm>
        </p:spPr>
        <p:txBody>
          <a:bodyPr rtlCol="0">
            <a:normAutofit fontScale="70000" lnSpcReduction="20000"/>
          </a:bodyPr>
          <a:lstStyle/>
          <a:p>
            <a:pPr indent="-274320" eaLnBrk="1" fontAlgn="auto" hangingPunct="1">
              <a:spcAft>
                <a:spcPts val="0"/>
              </a:spcAft>
              <a:defRPr/>
            </a:pPr>
            <a:r>
              <a:rPr lang="ru-RU" dirty="0"/>
              <a:t>Самые первые ножницы появились у человека совсем не потому, что ему надо было как-то обслуживать себя, а потому, что ему надо было как-то стричь овец. Случилось это три с половиной тысячи лет назад, ножницы тогда представляли собой два лезвия, соединённых наподобие пинцета.</a:t>
            </a:r>
          </a:p>
          <a:p>
            <a:pPr indent="-274320" eaLnBrk="1" fontAlgn="auto" hangingPunct="1">
              <a:spcAft>
                <a:spcPts val="0"/>
              </a:spcAft>
              <a:defRPr/>
            </a:pPr>
            <a:endParaRPr lang="ru-RU" dirty="0"/>
          </a:p>
          <a:p>
            <a:pPr indent="-274320" eaLnBrk="1" fontAlgn="auto" hangingPunct="1">
              <a:spcAft>
                <a:spcPts val="0"/>
              </a:spcAft>
              <a:defRPr/>
            </a:pPr>
            <a:r>
              <a:rPr lang="ru-RU" dirty="0"/>
              <a:t> Изобретение это, хоть и функционировало, было не особенно удачным (ведь лезвия «овечьих» ножниц, появившихся впервые в Древнем Риме, не поворачивались относительно центра, а просто сжимались рукой, как большая захватка для кусочка торта), и потому наши прадеды пользовались им только перед «утеплительным шерстяным сезоном», а </a:t>
            </a:r>
            <a:r>
              <a:rPr lang="ru-RU" dirty="0" err="1"/>
              <a:t>ноготочки</a:t>
            </a:r>
            <a:r>
              <a:rPr lang="ru-RU" dirty="0"/>
              <a:t> на руках, думается, для удобства просто грызли. Но даже не смотря на то, что конструкция была очень неудобная — она просуществовала более двух тысяч лет без принципиальных изменений.</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2339975" y="260350"/>
            <a:ext cx="4392613" cy="5519738"/>
          </a:xfrm>
          <a:prstGeom prst="rect">
            <a:avLst/>
          </a:prstGeom>
          <a:noFill/>
          <a:ln w="9525">
            <a:noFill/>
            <a:miter lim="800000"/>
            <a:headEnd/>
            <a:tailEnd/>
          </a:ln>
          <a:effectLst/>
        </p:spPr>
      </p:pic>
      <p:sp>
        <p:nvSpPr>
          <p:cNvPr id="10243" name="Прямоугольник 4"/>
          <p:cNvSpPr>
            <a:spLocks noChangeArrowheads="1"/>
          </p:cNvSpPr>
          <p:nvPr/>
        </p:nvSpPr>
        <p:spPr bwMode="auto">
          <a:xfrm>
            <a:off x="3708400" y="5853113"/>
            <a:ext cx="1930400" cy="369887"/>
          </a:xfrm>
          <a:prstGeom prst="rect">
            <a:avLst/>
          </a:prstGeom>
          <a:noFill/>
          <a:ln w="9525">
            <a:noFill/>
            <a:miter lim="800000"/>
            <a:headEnd/>
            <a:tailEnd/>
          </a:ln>
        </p:spPr>
        <p:txBody>
          <a:bodyPr wrap="none">
            <a:spAutoFit/>
          </a:bodyPr>
          <a:lstStyle/>
          <a:p>
            <a:r>
              <a:rPr lang="ru-RU"/>
              <a:t>Владимир Куш</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8313" y="765175"/>
            <a:ext cx="8207375" cy="5688013"/>
          </a:xfrm>
        </p:spPr>
        <p:txBody>
          <a:bodyPr rtlCol="0">
            <a:normAutofit fontScale="47500" lnSpcReduction="20000"/>
          </a:bodyPr>
          <a:lstStyle/>
          <a:p>
            <a:pPr indent="-274320" eaLnBrk="1" fontAlgn="auto" hangingPunct="1">
              <a:spcAft>
                <a:spcPts val="0"/>
              </a:spcAft>
              <a:defRPr/>
            </a:pPr>
            <a:r>
              <a:rPr lang="ru-RU" dirty="0"/>
              <a:t>И так бы это безобразие и продолжалось, если бы в Древних Сиракузах не родился математик и механик Архимед. Великий грек сказал: «Дайте мне точку опоры, и я переверну весь мир!» — и изобрёл рычаг.</a:t>
            </a:r>
          </a:p>
          <a:p>
            <a:pPr indent="-274320" eaLnBrk="1" fontAlgn="auto" hangingPunct="1">
              <a:spcAft>
                <a:spcPts val="0"/>
              </a:spcAft>
              <a:defRPr/>
            </a:pPr>
            <a:endParaRPr lang="ru-RU" dirty="0"/>
          </a:p>
          <a:p>
            <a:pPr indent="-274320" eaLnBrk="1" fontAlgn="auto" hangingPunct="1">
              <a:spcAft>
                <a:spcPts val="0"/>
              </a:spcAft>
              <a:defRPr/>
            </a:pPr>
            <a:r>
              <a:rPr lang="ru-RU" dirty="0"/>
              <a:t> Примерно около 8 века нашей эры на Ближнем Востоке какому-то ремесленнику пришло в голову соединить два ножа с помощью гвоздика, а ручки их загнуть кольцами. Затем рукоятки ножниц стали украшать художественной ковкой и «автографами» кузнецов — клеймами. Возможно в те времена и возникла нехитрая детская загадка: «Два кольца, два конца, а посередине гвоздик»…</a:t>
            </a:r>
          </a:p>
          <a:p>
            <a:pPr indent="-274320" eaLnBrk="1" fontAlgn="auto" hangingPunct="1">
              <a:spcAft>
                <a:spcPts val="0"/>
              </a:spcAft>
              <a:defRPr/>
            </a:pPr>
            <a:endParaRPr lang="ru-RU" dirty="0"/>
          </a:p>
          <a:p>
            <a:pPr indent="-274320" eaLnBrk="1" fontAlgn="auto" hangingPunct="1">
              <a:spcAft>
                <a:spcPts val="0"/>
              </a:spcAft>
              <a:defRPr/>
            </a:pPr>
            <a:r>
              <a:rPr lang="ru-RU" dirty="0"/>
              <a:t> В Европу ножницы пришли чуть позже, приблизительно в 10 веке. К этому же периоду времени относятся самые старые ножницы, найденные на территории России. Это произошло при археологических раскопках </a:t>
            </a:r>
            <a:r>
              <a:rPr lang="ru-RU" dirty="0" err="1"/>
              <a:t>Гнездовских</a:t>
            </a:r>
            <a:r>
              <a:rPr lang="ru-RU" dirty="0"/>
              <a:t> курганов в 12 километрах от Смоленска возле деревни Гнездово.</a:t>
            </a:r>
          </a:p>
          <a:p>
            <a:pPr indent="-274320" eaLnBrk="1" fontAlgn="auto" hangingPunct="1">
              <a:spcAft>
                <a:spcPts val="0"/>
              </a:spcAft>
              <a:defRPr/>
            </a:pPr>
            <a:endParaRPr lang="ru-RU" dirty="0"/>
          </a:p>
          <a:p>
            <a:pPr indent="-274320" eaLnBrk="1" fontAlgn="auto" hangingPunct="1">
              <a:spcAft>
                <a:spcPts val="0"/>
              </a:spcAft>
              <a:defRPr/>
            </a:pPr>
            <a:r>
              <a:rPr lang="ru-RU" dirty="0"/>
              <a:t> К сожалению, история не сохранила имени того человека, кто придумал соединить два разрозненных лезвия гвоздиком, а ручки изогнуть в кольцо. Ведь именно в таком виде представлены сегодня ножницы для бумаги, для маникюра, для стрижки и для многих других целей.</a:t>
            </a:r>
          </a:p>
          <a:p>
            <a:pPr indent="-274320" eaLnBrk="1" fontAlgn="auto" hangingPunct="1">
              <a:spcAft>
                <a:spcPts val="0"/>
              </a:spcAft>
              <a:defRPr/>
            </a:pPr>
            <a:endParaRPr lang="ru-RU" dirty="0"/>
          </a:p>
          <a:p>
            <a:pPr indent="-274320" eaLnBrk="1" fontAlgn="auto" hangingPunct="1">
              <a:spcAft>
                <a:spcPts val="0"/>
              </a:spcAft>
              <a:defRPr/>
            </a:pPr>
            <a:r>
              <a:rPr lang="ru-RU" dirty="0"/>
              <a:t> Завершённую же форму инструменту придал никто иной, как Леонардо да Винчи. В его манускриптах был найден чертёж инструмента, похожего на современные ножницы.</a:t>
            </a:r>
          </a:p>
          <a:p>
            <a:pPr indent="-274320" eaLnBrk="1" fontAlgn="auto" hangingPunct="1">
              <a:spcAft>
                <a:spcPts val="0"/>
              </a:spcAft>
              <a:defRPr/>
            </a:pPr>
            <a:endParaRPr lang="ru-RU" dirty="0"/>
          </a:p>
          <a:p>
            <a:pPr indent="-274320" eaLnBrk="1" fontAlgn="auto" hangingPunct="1">
              <a:spcAft>
                <a:spcPts val="0"/>
              </a:spcAft>
              <a:defRPr/>
            </a:pPr>
            <a:r>
              <a:rPr lang="ru-RU" dirty="0"/>
              <a:t> А далее, как всегда, изобретение начало жить своей собственной жизнью: временами усовершенствоваться (превращаясь в рабочие инструменты парикмахеров и лекарей), а временами становясь предметом роскоши из золота и серебра.</a:t>
            </a:r>
          </a:p>
          <a:p>
            <a:pPr indent="-274320" eaLnBrk="1" fontAlgn="auto" hangingPunct="1">
              <a:spcAft>
                <a:spcPts val="0"/>
              </a:spcAft>
              <a:defRPr/>
            </a:pPr>
            <a:endParaRPr lang="ru-RU" dirty="0"/>
          </a:p>
          <a:p>
            <a:pPr indent="-274320" eaLnBrk="1" fontAlgn="auto" hangingPunct="1">
              <a:spcAft>
                <a:spcPts val="0"/>
              </a:spcAft>
              <a:defRPr/>
            </a:pPr>
            <a:r>
              <a:rPr lang="ru-RU" dirty="0"/>
              <a:t> Делали ножницы из стали и железа (стальные лезвия наваривали на железную основу), серебра, покрывали позолотой, богато украшали. Фантазия мастеров-изготовителей не имела предела — то выходила диковинная птица, клюв которой резал ткань, то колечки для пальцев обвивали виноградные лозы с кистями винограда, то вдруг получались не ножницы, а сказочный дракон, весь в таких замысловатых украшениях, что они мешали пользоваться этим функциональным устройством.</a:t>
            </a:r>
          </a:p>
          <a:p>
            <a:pPr indent="-274320" eaLnBrk="1" fontAlgn="auto" hangingPunct="1">
              <a:spcAft>
                <a:spcPts val="0"/>
              </a:spcAft>
              <a:defRPr/>
            </a:pPr>
            <a:endParaRPr lang="ru-RU" dirty="0"/>
          </a:p>
          <a:p>
            <a:pPr indent="-274320" eaLnBrk="1" fontAlgn="auto" hangingPunct="1">
              <a:spcAft>
                <a:spcPts val="0"/>
              </a:spcAft>
              <a:defRPr/>
            </a:pPr>
            <a:r>
              <a:rPr lang="ru-RU" dirty="0"/>
              <a:t> Постепенно всё больше и больше как в восточном, так и в западном мирах наблюдается более пристальный интерес к форме и качеству ножниц. Начинают появляться модели с тонкими, плавными очертаниями, лезвиями, украшенные гравировкой и инкрустациями. Особенно способствовало этому искусство каллиграфии, распространившееся по всему исламскому миру</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Объект 3"/>
          <p:cNvSpPr>
            <a:spLocks noGrp="1"/>
          </p:cNvSpPr>
          <p:nvPr>
            <p:ph sz="quarter" idx="14"/>
          </p:nvPr>
        </p:nvSpPr>
        <p:spPr>
          <a:xfrm>
            <a:off x="3924300" y="549275"/>
            <a:ext cx="4895850" cy="5759450"/>
          </a:xfrm>
        </p:spPr>
        <p:txBody>
          <a:bodyPr/>
          <a:lstStyle/>
          <a:p>
            <a:pPr eaLnBrk="1" hangingPunct="1"/>
            <a:r>
              <a:rPr lang="ru-RU" sz="900" smtClean="0"/>
              <a:t>Ножницы становятся всё привлекательнее с эстетической точки зрения. Они получали разнообразные формы в рамках общей идеи, были украшены ажурной резьбой. При этом они оставались функциональными и приносили толику эстетики в рутину.</a:t>
            </a:r>
          </a:p>
          <a:p>
            <a:pPr eaLnBrk="1" hangingPunct="1"/>
            <a:endParaRPr lang="ru-RU" sz="900" smtClean="0"/>
          </a:p>
          <a:p>
            <a:pPr eaLnBrk="1" hangingPunct="1"/>
            <a:r>
              <a:rPr lang="ru-RU" sz="900" smtClean="0"/>
              <a:t> В средние века ножницы становились свидетельством внимания мужчин к прекрасному полу.</a:t>
            </a:r>
          </a:p>
          <a:p>
            <a:pPr eaLnBrk="1" hangingPunct="1"/>
            <a:endParaRPr lang="ru-RU" sz="900" smtClean="0"/>
          </a:p>
          <a:p>
            <a:pPr eaLnBrk="1" hangingPunct="1"/>
            <a:r>
              <a:rPr lang="ru-RU" sz="900" smtClean="0"/>
              <a:t> Так, в четырнадцатом веке, поклонник, отправлявший подарок своей даме, зачастую вкладывал в него пару ножниц в кожаном футляре. Именно в это столетие ножницы становятся истинно женским аксессуаром, каким они, за редкими исключениями, и остаются по сей день.</a:t>
            </a:r>
          </a:p>
          <a:p>
            <a:pPr eaLnBrk="1" hangingPunct="1"/>
            <a:endParaRPr lang="ru-RU" sz="900" smtClean="0"/>
          </a:p>
          <a:p>
            <a:pPr eaLnBrk="1" hangingPunct="1"/>
            <a:r>
              <a:rPr lang="ru-RU" sz="900" smtClean="0"/>
              <a:t> А потом идеальные чопорные англичане изобрели ножницы для идеальных чопорных английских газонов, а потом французы стали разделывать ими тушки гусей (колдуя над своей знаменитой «фруа-гра») и прорезать петельки в «прёт-а-порте», а потом немцы придумали гигантские стальные ножницы для помощи при авариях на дорогах (этим приспособлением можно также разбить в машине стекло, открыть заклинившую дверь, обрезать ремни безопасности).</a:t>
            </a:r>
          </a:p>
          <a:p>
            <a:pPr eaLnBrk="1" hangingPunct="1"/>
            <a:endParaRPr lang="ru-RU" sz="900" smtClean="0"/>
          </a:p>
          <a:p>
            <a:pPr eaLnBrk="1" hangingPunct="1"/>
            <a:r>
              <a:rPr lang="ru-RU" sz="900" smtClean="0"/>
              <a:t> А потом человек стал мыслить ещё более широко и произвёл ножницы из специальной керамики, оказавшиеся в три раза прочнее стальных и более износоустойчивыми, а резавшие гораздо тоньше.</a:t>
            </a:r>
          </a:p>
          <a:p>
            <a:pPr eaLnBrk="1" hangingPunct="1"/>
            <a:endParaRPr lang="ru-RU" sz="900" smtClean="0"/>
          </a:p>
          <a:p>
            <a:pPr eaLnBrk="1" hangingPunct="1"/>
            <a:r>
              <a:rPr lang="ru-RU" sz="900" smtClean="0"/>
              <a:t> А потом придумали ножницы, которые совершенно перестали быть похожи на своего аналога-прародителя и скорее стали напоминать нож от мясорубки (на обыкновенную электродрель насаживается диск с тремя зубьями — можно резать со скоростью 20 метров в минуту резину, толстую кожу, линолеум и пластики).</a:t>
            </a:r>
          </a:p>
          <a:p>
            <a:pPr eaLnBrk="1" hangingPunct="1"/>
            <a:endParaRPr lang="ru-RU" sz="900" smtClean="0"/>
          </a:p>
          <a:p>
            <a:pPr eaLnBrk="1" hangingPunct="1"/>
            <a:r>
              <a:rPr lang="ru-RU" sz="900" smtClean="0"/>
              <a:t> А потом изобретатель прорвался «к звёздам» и сконструировал самые современные ножницы, добавив к ним электронную машину, воспроизводящую на экране выкройки одежды любого фасона, придуманного модельерами. Скорость раскроя — метр в секунду! Причём при этой операции края ткани обгорают и не распускаются — как бы уже подрублены.</a:t>
            </a:r>
          </a:p>
        </p:txBody>
      </p:sp>
      <p:pic>
        <p:nvPicPr>
          <p:cNvPr id="12291" name="Picture 2"/>
          <p:cNvPicPr>
            <a:picLocks noChangeAspect="1" noChangeArrowheads="1"/>
          </p:cNvPicPr>
          <p:nvPr/>
        </p:nvPicPr>
        <p:blipFill>
          <a:blip r:embed="rId2" cstate="print"/>
          <a:srcRect/>
          <a:stretch>
            <a:fillRect/>
          </a:stretch>
        </p:blipFill>
        <p:spPr bwMode="auto">
          <a:xfrm>
            <a:off x="468313" y="333375"/>
            <a:ext cx="3595687" cy="4960938"/>
          </a:xfrm>
          <a:prstGeom prst="rect">
            <a:avLst/>
          </a:prstGeom>
          <a:noFill/>
          <a:ln w="9525">
            <a:noFill/>
            <a:miter lim="800000"/>
            <a:headEnd/>
            <a:tailEnd/>
          </a:ln>
          <a:effectLst/>
        </p:spPr>
      </p:pic>
      <p:sp>
        <p:nvSpPr>
          <p:cNvPr id="12292" name="Прямоугольник 4"/>
          <p:cNvSpPr>
            <a:spLocks noChangeArrowheads="1"/>
          </p:cNvSpPr>
          <p:nvPr/>
        </p:nvSpPr>
        <p:spPr bwMode="auto">
          <a:xfrm>
            <a:off x="596900" y="5589588"/>
            <a:ext cx="3467100" cy="368300"/>
          </a:xfrm>
          <a:prstGeom prst="rect">
            <a:avLst/>
          </a:prstGeom>
          <a:noFill/>
          <a:ln w="9525">
            <a:noFill/>
            <a:miter lim="800000"/>
            <a:headEnd/>
            <a:tailEnd/>
          </a:ln>
        </p:spPr>
        <p:txBody>
          <a:bodyPr wrap="none">
            <a:spAutoFit/>
          </a:bodyPr>
          <a:lstStyle/>
          <a:p>
            <a:r>
              <a:rPr lang="en-US"/>
              <a:t>Franz Xaver Simm (1853-1918)</a:t>
            </a:r>
            <a:endParaRPr lang="ru-RU"/>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a:xfrm>
            <a:off x="4733925" y="2660650"/>
            <a:ext cx="3302000" cy="1463675"/>
          </a:xfrm>
        </p:spPr>
        <p:txBody>
          <a:bodyPr>
            <a:normAutofit fontScale="90000"/>
          </a:bodyPr>
          <a:lstStyle/>
          <a:p>
            <a:pPr eaLnBrk="1" hangingPunct="1">
              <a:defRPr/>
            </a:pPr>
            <a:r>
              <a:rPr lang="ru-RU" sz="1600" smtClean="0"/>
              <a:t>Промышленная революции сегодня вернула ножницам их первоначальный статус исключительно функционального объекта. Украшения совершенно сошли на нет, от них отказались в пользу прямолинейной чёткости стали. Сегодня созданы ножницы для всех и вся. Они, как и столетия назад, незаменимы. Насколько всё-таки простое гениально!</a:t>
            </a:r>
          </a:p>
        </p:txBody>
      </p:sp>
      <p:sp>
        <p:nvSpPr>
          <p:cNvPr id="13315" name="Рисунок 2"/>
          <p:cNvSpPr>
            <a:spLocks noGrp="1" noTextEdit="1"/>
          </p:cNvSpPr>
          <p:nvPr>
            <p:ph type="pic" idx="1"/>
          </p:nvPr>
        </p:nvSpPr>
        <p:spPr>
          <a:xfrm>
            <a:off x="1004888" y="693738"/>
            <a:ext cx="3359150" cy="5468937"/>
          </a:xfrm>
        </p:spPr>
      </p:sp>
      <p:pic>
        <p:nvPicPr>
          <p:cNvPr id="13316" name="Picture 2"/>
          <p:cNvPicPr>
            <a:picLocks noChangeAspect="1" noChangeArrowheads="1"/>
          </p:cNvPicPr>
          <p:nvPr/>
        </p:nvPicPr>
        <p:blipFill>
          <a:blip r:embed="rId2" cstate="print"/>
          <a:srcRect/>
          <a:stretch>
            <a:fillRect/>
          </a:stretch>
        </p:blipFill>
        <p:spPr bwMode="auto">
          <a:xfrm>
            <a:off x="755650" y="549275"/>
            <a:ext cx="3792538" cy="5688013"/>
          </a:xfrm>
          <a:prstGeom prst="rect">
            <a:avLst/>
          </a:prstGeom>
          <a:noFill/>
          <a:ln w="9525">
            <a:noFill/>
            <a:miter lim="800000"/>
            <a:headEnd/>
            <a:tailEnd/>
          </a:ln>
          <a:effectLst/>
        </p:spPr>
      </p:pic>
      <p:sp>
        <p:nvSpPr>
          <p:cNvPr id="13317" name="Прямоугольник 4"/>
          <p:cNvSpPr>
            <a:spLocks noChangeArrowheads="1"/>
          </p:cNvSpPr>
          <p:nvPr/>
        </p:nvSpPr>
        <p:spPr bwMode="auto">
          <a:xfrm>
            <a:off x="323850" y="6381750"/>
            <a:ext cx="4356100" cy="368300"/>
          </a:xfrm>
          <a:prstGeom prst="rect">
            <a:avLst/>
          </a:prstGeom>
          <a:noFill/>
          <a:ln w="9525">
            <a:noFill/>
            <a:miter lim="800000"/>
            <a:headEnd/>
            <a:tailEnd/>
          </a:ln>
        </p:spPr>
        <p:txBody>
          <a:bodyPr wrap="none">
            <a:spAutoFit/>
          </a:bodyPr>
          <a:lstStyle/>
          <a:p>
            <a:r>
              <a:rPr lang="en-US"/>
              <a:t>Eastman Johnson.The Scissors Grinder</a:t>
            </a:r>
            <a:endParaRPr lang="ru-RU"/>
          </a:p>
        </p:txBody>
      </p:sp>
      <p:pic>
        <p:nvPicPr>
          <p:cNvPr id="13318" name="Picture 3"/>
          <p:cNvPicPr>
            <a:picLocks noChangeAspect="1" noChangeArrowheads="1"/>
          </p:cNvPicPr>
          <p:nvPr/>
        </p:nvPicPr>
        <p:blipFill>
          <a:blip r:embed="rId3" cstate="print"/>
          <a:srcRect/>
          <a:stretch>
            <a:fillRect/>
          </a:stretch>
        </p:blipFill>
        <p:spPr bwMode="auto">
          <a:xfrm>
            <a:off x="6516688" y="4141788"/>
            <a:ext cx="1733550" cy="2390775"/>
          </a:xfrm>
          <a:prstGeom prst="rect">
            <a:avLst/>
          </a:prstGeom>
          <a:noFill/>
          <a:ln w="9525">
            <a:noFill/>
            <a:miter lim="800000"/>
            <a:headEnd/>
            <a:tailEnd/>
          </a:ln>
          <a:effectLst/>
        </p:spPr>
      </p:pic>
      <p:sp>
        <p:nvSpPr>
          <p:cNvPr id="13319" name="Прямоугольник 5"/>
          <p:cNvSpPr>
            <a:spLocks noChangeArrowheads="1"/>
          </p:cNvSpPr>
          <p:nvPr/>
        </p:nvSpPr>
        <p:spPr bwMode="auto">
          <a:xfrm>
            <a:off x="4572000" y="4737100"/>
            <a:ext cx="2376488" cy="1200150"/>
          </a:xfrm>
          <a:prstGeom prst="rect">
            <a:avLst/>
          </a:prstGeom>
          <a:noFill/>
          <a:ln w="9525">
            <a:noFill/>
            <a:miter lim="800000"/>
            <a:headEnd/>
            <a:tailEnd/>
          </a:ln>
        </p:spPr>
        <p:txBody>
          <a:bodyPr>
            <a:spAutoFit/>
          </a:bodyPr>
          <a:lstStyle/>
          <a:p>
            <a:r>
              <a:rPr lang="en-US"/>
              <a:t>Orange Scissors and Hummingbird painting by artist Delilah Smith.</a:t>
            </a:r>
            <a:endParaRPr lang="ru-RU"/>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71</TotalTime>
  <Words>2246</Words>
  <Application>Microsoft Office PowerPoint</Application>
  <PresentationFormat>Экран (4:3)</PresentationFormat>
  <Paragraphs>75</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Остин</vt:lpstr>
      <vt:lpstr>История ножниц.</vt:lpstr>
      <vt:lpstr>Слайд 2</vt:lpstr>
      <vt:lpstr>Слайд 3</vt:lpstr>
      <vt:lpstr>Слайд 4</vt:lpstr>
      <vt:lpstr>История возникновения ножниц уходит корнями в глубокую древность…</vt:lpstr>
      <vt:lpstr>Слайд 6</vt:lpstr>
      <vt:lpstr>Слайд 7</vt:lpstr>
      <vt:lpstr>Слайд 8</vt:lpstr>
      <vt:lpstr>Промышленная революции сегодня вернула ножницам их первоначальный статус исключительно функционального объекта. Украшения совершенно сошли на нет, от них отказались в пользу прямолинейной чёткости стали. Сегодня созданы ножницы для всех и вся. Они, как и столетия назад, незаменимы. Насколько всё-таки простое гениально!</vt:lpstr>
      <vt:lpstr>Слайд 10</vt:lpstr>
      <vt:lpstr>Слайд 11</vt:lpstr>
      <vt:lpstr>Слайд 12</vt:lpstr>
      <vt:lpstr>Слайд 13</vt:lpstr>
      <vt:lpstr>Слайд 14</vt:lpstr>
      <vt:lpstr>Слайд 15</vt:lpstr>
      <vt:lpstr>Слайд 16</vt:lpstr>
    </vt:vector>
  </TitlesOfParts>
  <Company>Krokoz™</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Катя</dc:creator>
  <cp:lastModifiedBy>Admin</cp:lastModifiedBy>
  <cp:revision>13</cp:revision>
  <dcterms:created xsi:type="dcterms:W3CDTF">2012-06-02T08:50:57Z</dcterms:created>
  <dcterms:modified xsi:type="dcterms:W3CDTF">2012-07-25T07:58:52Z</dcterms:modified>
</cp:coreProperties>
</file>