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EC57922-46A9-4308-8AD4-F5B404979636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D4FFF5A-0DAE-49BD-9F9C-ECD3FC2E3A2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ru.wikipedia.org/wiki/%D0%A4%D0%B0%D0%B9%D0%BB:N-Chudotvorets_Eysk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hyperlink" Target="http://commons.wikimedia.org/wiki/File:Memorial_to_builders_of_city,_Tolyatti._Russia.JPG?uselang=r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764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иконы 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Святителя Николая Чудотворца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Бузиков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4 «А» класса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Ветлужская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333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57" y="1524000"/>
            <a:ext cx="3152124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982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Икона Николы «Вешнего»</a:t>
            </a:r>
          </a:p>
        </p:txBody>
      </p:sp>
      <p:pic>
        <p:nvPicPr>
          <p:cNvPr id="5" name="Picture 4" descr="333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9" y="1524000"/>
            <a:ext cx="3429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35-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331236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961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836712"/>
            <a:ext cx="4059936" cy="5259288"/>
          </a:xfrm>
        </p:spPr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г.Ейске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Объект 4" descr="http://upload.wikimedia.org/wikipedia/ru/thumb/9/91/N-Chudotvorets_Eysk.jpg/158px-N-Chudotvorets_Eysk.jpg">
            <a:hlinkClick r:id="rId2"/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492896"/>
            <a:ext cx="2376264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59936" cy="518728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 в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Тольятти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Рисунок 7" descr="http://upload.wikimedia.org/wikipedia/commons/thumb/a/a0/Memorial_to_builders_of_city%2C_Tolyatti._Russia.JPG/220px-Memorial_to_builders_of_city%2C_Tolyatti._Russia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3312368" cy="2919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8172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4732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ru-RU" sz="2400" b="1" dirty="0"/>
              <a:t>Цель моей работы:</a:t>
            </a:r>
            <a:r>
              <a:rPr lang="ru-RU" sz="2400" dirty="0"/>
              <a:t> найти информацию об этом Святителе, изучить его житие и рассказать об этом на </a:t>
            </a:r>
            <a:r>
              <a:rPr lang="ru-RU" sz="2400" dirty="0" smtClean="0"/>
              <a:t>уроке, извлечь </a:t>
            </a:r>
            <a:r>
              <a:rPr lang="ru-RU" sz="2400" dirty="0"/>
              <a:t>для себя новое.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2400" b="1" dirty="0"/>
              <a:t>Задачи:</a:t>
            </a:r>
            <a:r>
              <a:rPr lang="ru-RU" sz="2400" dirty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 smtClean="0"/>
              <a:t>Найти </a:t>
            </a:r>
            <a:r>
              <a:rPr lang="ru-RU" sz="2400" dirty="0"/>
              <a:t>источники информации в школьной библиотеке </a:t>
            </a:r>
            <a:r>
              <a:rPr lang="ru-RU" sz="2400" dirty="0" smtClean="0"/>
              <a:t>в </a:t>
            </a:r>
            <a:r>
              <a:rPr lang="ru-RU" sz="2400" dirty="0"/>
              <a:t>Интернете, в </a:t>
            </a:r>
            <a:r>
              <a:rPr lang="ru-RU" sz="2400" dirty="0" smtClean="0"/>
              <a:t>библиотеке</a:t>
            </a:r>
            <a:r>
              <a:rPr lang="ru-RU" sz="2400" dirty="0"/>
              <a:t>;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Изучить материал;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/>
              <a:t>Составить </a:t>
            </a:r>
            <a:r>
              <a:rPr lang="ru-RU" sz="2400" dirty="0" smtClean="0"/>
              <a:t>работу</a:t>
            </a:r>
            <a:r>
              <a:rPr lang="ru-RU" sz="2400" dirty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18495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39952" y="908720"/>
            <a:ext cx="4568184" cy="5187280"/>
          </a:xfrm>
        </p:spPr>
        <p:txBody>
          <a:bodyPr>
            <a:normAutofit/>
          </a:bodyPr>
          <a:lstStyle/>
          <a:p>
            <a:pPr algn="ctr">
              <a:buNone/>
              <a:defRPr/>
            </a:pPr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- </a:t>
            </a:r>
          </a:p>
          <a:p>
            <a:pPr algn="ctr">
              <a:buNone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памяти Святителя Николая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3326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3617141" cy="5403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067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Житие 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дела святителя</a:t>
            </a:r>
          </a:p>
        </p:txBody>
      </p:sp>
      <p:pic>
        <p:nvPicPr>
          <p:cNvPr id="5" name="Picture 4" descr="8812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18" y="1524000"/>
            <a:ext cx="3249141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Поставление св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24000"/>
            <a:ext cx="334178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4556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Спасение моряков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39Nikol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2092"/>
            <a:ext cx="4059238" cy="437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21Nikol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81029"/>
            <a:ext cx="4059238" cy="425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9138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Чудеса и дела Святителя Николая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8812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74" y="1524000"/>
            <a:ext cx="3183289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8812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24000"/>
            <a:ext cx="318460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493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2400"/>
            <a:ext cx="8219256" cy="11883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5" descr="8812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4824"/>
            <a:ext cx="405923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frag_sm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3024336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504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600" y="764704"/>
            <a:ext cx="7736536" cy="53312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Мощи святителя Николая  Италия г. Бари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220px-Tombenicola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16832"/>
            <a:ext cx="525658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016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389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Иконы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Николы «Зимнего»</a:t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 descr="779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00768"/>
            <a:ext cx="2160240" cy="256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29000"/>
            <a:ext cx="201622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st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00808"/>
            <a:ext cx="2947987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6409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70</TotalTime>
  <Words>100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История иконы Святителя Николая Чудотворца </vt:lpstr>
      <vt:lpstr>Презентация PowerPoint</vt:lpstr>
      <vt:lpstr>Презентация PowerPoint</vt:lpstr>
      <vt:lpstr>Житие  и дела святителя</vt:lpstr>
      <vt:lpstr>Спасение моряков</vt:lpstr>
      <vt:lpstr>Чудеса и дела Святителя Николая</vt:lpstr>
      <vt:lpstr>Презентация PowerPoint</vt:lpstr>
      <vt:lpstr>Презентация PowerPoint</vt:lpstr>
      <vt:lpstr> Иконы Николы «Зимнего» </vt:lpstr>
      <vt:lpstr>Икона Николы «Вешнего»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иконы Святителя Николая Чудотворца</dc:title>
  <dc:creator>HOME</dc:creator>
  <cp:lastModifiedBy>HOME</cp:lastModifiedBy>
  <cp:revision>5</cp:revision>
  <dcterms:created xsi:type="dcterms:W3CDTF">2014-05-04T16:40:37Z</dcterms:created>
  <dcterms:modified xsi:type="dcterms:W3CDTF">2014-05-04T17:52:17Z</dcterms:modified>
</cp:coreProperties>
</file>