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07" r:id="rId2"/>
    <p:sldId id="308" r:id="rId3"/>
    <p:sldId id="312" r:id="rId4"/>
    <p:sldId id="314" r:id="rId5"/>
    <p:sldId id="306" r:id="rId6"/>
    <p:sldId id="310" r:id="rId7"/>
    <p:sldId id="309" r:id="rId8"/>
    <p:sldId id="298" r:id="rId9"/>
    <p:sldId id="315" r:id="rId10"/>
    <p:sldId id="259" r:id="rId11"/>
    <p:sldId id="261" r:id="rId12"/>
    <p:sldId id="260" r:id="rId13"/>
    <p:sldId id="288" r:id="rId14"/>
    <p:sldId id="289" r:id="rId15"/>
    <p:sldId id="264" r:id="rId16"/>
    <p:sldId id="262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318" r:id="rId35"/>
    <p:sldId id="296" r:id="rId36"/>
    <p:sldId id="292" r:id="rId37"/>
    <p:sldId id="293" r:id="rId38"/>
    <p:sldId id="291" r:id="rId39"/>
    <p:sldId id="284" r:id="rId40"/>
    <p:sldId id="316" r:id="rId41"/>
    <p:sldId id="317" r:id="rId42"/>
    <p:sldId id="319" r:id="rId43"/>
    <p:sldId id="320" r:id="rId44"/>
    <p:sldId id="294" r:id="rId45"/>
    <p:sldId id="321" r:id="rId46"/>
    <p:sldId id="322" r:id="rId47"/>
  </p:sldIdLst>
  <p:sldSz cx="9144000" cy="6858000" type="screen4x3"/>
  <p:notesSz cx="6858000" cy="9144000"/>
  <p:custDataLst>
    <p:tags r:id="rId50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FF"/>
    <a:srgbClr val="66FFFF"/>
    <a:srgbClr val="009999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0FF1CE12-B100-0000-0000-000000000002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837" autoAdjust="0"/>
    <p:restoredTop sz="90829" autoAdjust="0"/>
  </p:normalViewPr>
  <p:slideViewPr>
    <p:cSldViewPr>
      <p:cViewPr>
        <p:scale>
          <a:sx n="87" d="100"/>
          <a:sy n="87" d="100"/>
        </p:scale>
        <p:origin x="-1186" y="-48"/>
      </p:cViewPr>
      <p:guideLst>
        <p:guide orient="horz" pos="2160"/>
        <p:guide pos="2880"/>
      </p:guideLst>
    </p:cSldViewPr>
  </p:slideViewPr>
  <p:outlineViewPr>
    <p:cViewPr>
      <p:scale>
        <a:sx n="1" d="1"/>
        <a:sy n="1" d="1"/>
      </p:scale>
      <p:origin x="288" y="8719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6E4BD0B-D099-4021-9100-0FFD384B29B7}" type="doc">
      <dgm:prSet loTypeId="urn:microsoft.com/office/officeart/2005/8/layout/vList5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43D23D16-7CC5-47B0-B744-66CCF9785AF1}">
      <dgm:prSet phldrT="[Текст]" custT="1"/>
      <dgm:spPr/>
      <dgm:t>
        <a:bodyPr/>
        <a:lstStyle/>
        <a:p>
          <a:r>
            <a:rPr lang="ru-RU" sz="2400" dirty="0" smtClean="0"/>
            <a:t>Шатёр</a:t>
          </a:r>
          <a:endParaRPr lang="ru-RU" sz="2400" dirty="0"/>
        </a:p>
      </dgm:t>
    </dgm:pt>
    <dgm:pt modelId="{7595049F-3643-427C-AED3-0B99D532A004}" type="parTrans" cxnId="{34424D8C-2AD7-4A45-980A-03C9A7FBE0C6}">
      <dgm:prSet/>
      <dgm:spPr/>
      <dgm:t>
        <a:bodyPr/>
        <a:lstStyle/>
        <a:p>
          <a:endParaRPr lang="ru-RU"/>
        </a:p>
      </dgm:t>
    </dgm:pt>
    <dgm:pt modelId="{2F67ADB1-6380-4BAB-BC7A-8F9C4872B594}" type="sibTrans" cxnId="{34424D8C-2AD7-4A45-980A-03C9A7FBE0C6}">
      <dgm:prSet/>
      <dgm:spPr/>
      <dgm:t>
        <a:bodyPr/>
        <a:lstStyle/>
        <a:p>
          <a:endParaRPr lang="ru-RU"/>
        </a:p>
      </dgm:t>
    </dgm:pt>
    <dgm:pt modelId="{81CAF45E-8ECF-42F5-9978-C737F924169C}">
      <dgm:prSet phldrT="[Текст]" custT="1"/>
      <dgm:spPr/>
      <dgm:t>
        <a:bodyPr/>
        <a:lstStyle/>
        <a:p>
          <a:r>
            <a:rPr lang="ru-RU" sz="2000" dirty="0" smtClean="0"/>
            <a:t>навес, временная легкая постройка для жилья</a:t>
          </a:r>
          <a:endParaRPr lang="ru-RU" sz="2000" dirty="0"/>
        </a:p>
      </dgm:t>
    </dgm:pt>
    <dgm:pt modelId="{C327E7AF-D533-4C02-AAE0-94962FAD9B30}" type="parTrans" cxnId="{B541552B-C21A-4236-9990-539B06838310}">
      <dgm:prSet/>
      <dgm:spPr/>
      <dgm:t>
        <a:bodyPr/>
        <a:lstStyle/>
        <a:p>
          <a:endParaRPr lang="ru-RU"/>
        </a:p>
      </dgm:t>
    </dgm:pt>
    <dgm:pt modelId="{6DD8D801-60A2-46BD-817E-75F9F8DA93F1}" type="sibTrans" cxnId="{B541552B-C21A-4236-9990-539B06838310}">
      <dgm:prSet/>
      <dgm:spPr/>
      <dgm:t>
        <a:bodyPr/>
        <a:lstStyle/>
        <a:p>
          <a:endParaRPr lang="ru-RU"/>
        </a:p>
      </dgm:t>
    </dgm:pt>
    <dgm:pt modelId="{C53EDCC5-7435-47FF-824D-7A3865CFB872}">
      <dgm:prSet phldrT="[Текст]" custT="1"/>
      <dgm:spPr/>
      <dgm:t>
        <a:bodyPr/>
        <a:lstStyle/>
        <a:p>
          <a:r>
            <a:rPr lang="ru-RU" sz="2400" dirty="0" smtClean="0"/>
            <a:t>Нивы</a:t>
          </a:r>
          <a:endParaRPr lang="ru-RU" sz="2400" dirty="0"/>
        </a:p>
      </dgm:t>
    </dgm:pt>
    <dgm:pt modelId="{16683C3E-6BDE-45B5-9A4F-BE7DCCE25680}" type="parTrans" cxnId="{D283B6CE-3267-45A0-957B-555D13D4476A}">
      <dgm:prSet/>
      <dgm:spPr/>
      <dgm:t>
        <a:bodyPr/>
        <a:lstStyle/>
        <a:p>
          <a:endParaRPr lang="ru-RU"/>
        </a:p>
      </dgm:t>
    </dgm:pt>
    <dgm:pt modelId="{0019C2EA-75F6-48C0-B5E1-43FE491A4DED}" type="sibTrans" cxnId="{D283B6CE-3267-45A0-957B-555D13D4476A}">
      <dgm:prSet/>
      <dgm:spPr/>
      <dgm:t>
        <a:bodyPr/>
        <a:lstStyle/>
        <a:p>
          <a:endParaRPr lang="ru-RU"/>
        </a:p>
      </dgm:t>
    </dgm:pt>
    <dgm:pt modelId="{A953A1C6-446F-4C19-84D3-D97A7BBAFFED}">
      <dgm:prSet phldrT="[Текст]"/>
      <dgm:spPr/>
      <dgm:t>
        <a:bodyPr/>
        <a:lstStyle/>
        <a:p>
          <a:r>
            <a:rPr lang="ru-RU" dirty="0" smtClean="0"/>
            <a:t>Обработанные поля пшеницы, ржи</a:t>
          </a:r>
          <a:endParaRPr lang="ru-RU" dirty="0"/>
        </a:p>
      </dgm:t>
    </dgm:pt>
    <dgm:pt modelId="{5184695F-BA00-4524-A3C6-EF1C095F7DC7}" type="parTrans" cxnId="{6434943E-2FC2-46ED-9A89-7A7CCD7CAC2A}">
      <dgm:prSet/>
      <dgm:spPr/>
      <dgm:t>
        <a:bodyPr/>
        <a:lstStyle/>
        <a:p>
          <a:endParaRPr lang="ru-RU"/>
        </a:p>
      </dgm:t>
    </dgm:pt>
    <dgm:pt modelId="{FB2DB4AC-2DCA-474D-806F-A328A776486D}" type="sibTrans" cxnId="{6434943E-2FC2-46ED-9A89-7A7CCD7CAC2A}">
      <dgm:prSet/>
      <dgm:spPr/>
      <dgm:t>
        <a:bodyPr/>
        <a:lstStyle/>
        <a:p>
          <a:endParaRPr lang="ru-RU"/>
        </a:p>
      </dgm:t>
    </dgm:pt>
    <dgm:pt modelId="{4F67F1EB-9275-4190-B49F-CCFA40DC9645}">
      <dgm:prSet phldrT="[Текст]" custT="1"/>
      <dgm:spPr/>
      <dgm:t>
        <a:bodyPr/>
        <a:lstStyle/>
        <a:p>
          <a:r>
            <a:rPr lang="ru-RU" sz="2400" dirty="0" smtClean="0"/>
            <a:t>Мурава</a:t>
          </a:r>
          <a:endParaRPr lang="ru-RU" sz="2400" dirty="0"/>
        </a:p>
      </dgm:t>
    </dgm:pt>
    <dgm:pt modelId="{D5D5B046-32C5-45CF-9839-A0016C99A17A}" type="parTrans" cxnId="{991D7BCB-0845-4C7F-A171-63879D589D9E}">
      <dgm:prSet/>
      <dgm:spPr/>
      <dgm:t>
        <a:bodyPr/>
        <a:lstStyle/>
        <a:p>
          <a:endParaRPr lang="ru-RU"/>
        </a:p>
      </dgm:t>
    </dgm:pt>
    <dgm:pt modelId="{5935952D-DBAF-47B9-9584-456C1324762F}" type="sibTrans" cxnId="{991D7BCB-0845-4C7F-A171-63879D589D9E}">
      <dgm:prSet/>
      <dgm:spPr/>
      <dgm:t>
        <a:bodyPr/>
        <a:lstStyle/>
        <a:p>
          <a:endParaRPr lang="ru-RU"/>
        </a:p>
      </dgm:t>
    </dgm:pt>
    <dgm:pt modelId="{56705139-B8EE-44F6-A12A-9CBFF3B28229}">
      <dgm:prSet phldrT="[Текст]"/>
      <dgm:spPr/>
      <dgm:t>
        <a:bodyPr/>
        <a:lstStyle/>
        <a:p>
          <a:r>
            <a:rPr lang="ru-RU" dirty="0" smtClean="0"/>
            <a:t>трава</a:t>
          </a:r>
          <a:endParaRPr lang="ru-RU" dirty="0"/>
        </a:p>
      </dgm:t>
    </dgm:pt>
    <dgm:pt modelId="{D2CB7323-F137-49BC-86AA-832B89C6288A}" type="parTrans" cxnId="{A1FD9C89-8FC6-477B-BC60-B0D848203BA8}">
      <dgm:prSet/>
      <dgm:spPr/>
      <dgm:t>
        <a:bodyPr/>
        <a:lstStyle/>
        <a:p>
          <a:endParaRPr lang="ru-RU"/>
        </a:p>
      </dgm:t>
    </dgm:pt>
    <dgm:pt modelId="{603902D7-8730-48B8-B76E-71E7F2BB3C34}" type="sibTrans" cxnId="{A1FD9C89-8FC6-477B-BC60-B0D848203BA8}">
      <dgm:prSet/>
      <dgm:spPr/>
      <dgm:t>
        <a:bodyPr/>
        <a:lstStyle/>
        <a:p>
          <a:endParaRPr lang="ru-RU"/>
        </a:p>
      </dgm:t>
    </dgm:pt>
    <dgm:pt modelId="{F56FF22F-3B51-4A8A-89D4-FF26D5849DD9}">
      <dgm:prSet phldrT="[Текст]" custT="1"/>
      <dgm:spPr/>
      <dgm:t>
        <a:bodyPr/>
        <a:lstStyle/>
        <a:p>
          <a:r>
            <a:rPr lang="ru-RU" sz="2400" dirty="0" smtClean="0"/>
            <a:t>Мгла</a:t>
          </a:r>
          <a:endParaRPr lang="ru-RU" sz="2400" dirty="0"/>
        </a:p>
      </dgm:t>
    </dgm:pt>
    <dgm:pt modelId="{F785D608-462B-448D-8460-1BE15DD7323C}" type="parTrans" cxnId="{269D5E1D-F841-4153-AD1F-9334CD1135C6}">
      <dgm:prSet/>
      <dgm:spPr/>
      <dgm:t>
        <a:bodyPr/>
        <a:lstStyle/>
        <a:p>
          <a:endParaRPr lang="ru-RU"/>
        </a:p>
      </dgm:t>
    </dgm:pt>
    <dgm:pt modelId="{F64B8482-9198-458E-9978-375C76E0610B}" type="sibTrans" cxnId="{269D5E1D-F841-4153-AD1F-9334CD1135C6}">
      <dgm:prSet/>
      <dgm:spPr/>
      <dgm:t>
        <a:bodyPr/>
        <a:lstStyle/>
        <a:p>
          <a:endParaRPr lang="ru-RU"/>
        </a:p>
      </dgm:t>
    </dgm:pt>
    <dgm:pt modelId="{E999A2AB-1AFB-49BD-8BB4-2DAC520B3FD9}">
      <dgm:prSet phldrT="[Текст]" custT="1"/>
      <dgm:spPr/>
      <dgm:t>
        <a:bodyPr/>
        <a:lstStyle/>
        <a:p>
          <a:r>
            <a:rPr lang="ru-RU" sz="2400" dirty="0" smtClean="0"/>
            <a:t>Казна</a:t>
          </a:r>
          <a:r>
            <a:rPr lang="ru-RU" sz="3800" dirty="0" smtClean="0"/>
            <a:t> </a:t>
          </a:r>
          <a:endParaRPr lang="ru-RU" sz="3800" dirty="0"/>
        </a:p>
      </dgm:t>
    </dgm:pt>
    <dgm:pt modelId="{1946F0E1-CAC0-4B68-8A99-A3D8CA5DA91F}" type="parTrans" cxnId="{52B1178B-9A6B-4E03-A1A3-350F13C4D673}">
      <dgm:prSet/>
      <dgm:spPr/>
      <dgm:t>
        <a:bodyPr/>
        <a:lstStyle/>
        <a:p>
          <a:endParaRPr lang="ru-RU"/>
        </a:p>
      </dgm:t>
    </dgm:pt>
    <dgm:pt modelId="{994F4B2A-0140-4AA7-8BED-5FA2DAF1DDE7}" type="sibTrans" cxnId="{52B1178B-9A6B-4E03-A1A3-350F13C4D673}">
      <dgm:prSet/>
      <dgm:spPr/>
      <dgm:t>
        <a:bodyPr/>
        <a:lstStyle/>
        <a:p>
          <a:endParaRPr lang="ru-RU"/>
        </a:p>
      </dgm:t>
    </dgm:pt>
    <dgm:pt modelId="{8A6E9F0A-2FC4-48F8-95E9-E22E6F0A173B}">
      <dgm:prSet phldrT="[Текст]" custT="1"/>
      <dgm:spPr/>
      <dgm:t>
        <a:bodyPr/>
        <a:lstStyle/>
        <a:p>
          <a:r>
            <a:rPr lang="ru-RU" sz="2400" dirty="0" smtClean="0"/>
            <a:t>Пожар небес</a:t>
          </a:r>
          <a:endParaRPr lang="ru-RU" sz="2400" dirty="0"/>
        </a:p>
      </dgm:t>
    </dgm:pt>
    <dgm:pt modelId="{EC7DA308-F204-4DEF-BD59-112D9C9E41D2}" type="parTrans" cxnId="{8C2F8D91-77EE-45A8-A461-9AA6628C7EBA}">
      <dgm:prSet/>
      <dgm:spPr/>
      <dgm:t>
        <a:bodyPr/>
        <a:lstStyle/>
        <a:p>
          <a:endParaRPr lang="ru-RU"/>
        </a:p>
      </dgm:t>
    </dgm:pt>
    <dgm:pt modelId="{AD900708-2D76-4CD1-B6AE-E2C0BF40EE9F}" type="sibTrans" cxnId="{8C2F8D91-77EE-45A8-A461-9AA6628C7EBA}">
      <dgm:prSet/>
      <dgm:spPr/>
      <dgm:t>
        <a:bodyPr/>
        <a:lstStyle/>
        <a:p>
          <a:endParaRPr lang="ru-RU"/>
        </a:p>
      </dgm:t>
    </dgm:pt>
    <dgm:pt modelId="{3706442C-DE02-40D1-94F6-DCADF29C01C2}">
      <dgm:prSet phldrT="[Текст]" custT="1"/>
      <dgm:spPr/>
      <dgm:t>
        <a:bodyPr/>
        <a:lstStyle/>
        <a:p>
          <a:r>
            <a:rPr lang="ru-RU" sz="2400" dirty="0" smtClean="0"/>
            <a:t>Державная</a:t>
          </a:r>
          <a:endParaRPr lang="ru-RU" sz="2400" dirty="0"/>
        </a:p>
      </dgm:t>
    </dgm:pt>
    <dgm:pt modelId="{38D7AF6D-2223-4ECB-957F-A1F7A33B48F0}" type="parTrans" cxnId="{E29F1DA3-3D64-40CD-ACB2-0A6B6D8B2EFB}">
      <dgm:prSet/>
      <dgm:spPr/>
      <dgm:t>
        <a:bodyPr/>
        <a:lstStyle/>
        <a:p>
          <a:endParaRPr lang="ru-RU"/>
        </a:p>
      </dgm:t>
    </dgm:pt>
    <dgm:pt modelId="{590313C5-6F09-40EF-AFA9-AF995B2A9824}" type="sibTrans" cxnId="{E29F1DA3-3D64-40CD-ACB2-0A6B6D8B2EFB}">
      <dgm:prSet/>
      <dgm:spPr/>
      <dgm:t>
        <a:bodyPr/>
        <a:lstStyle/>
        <a:p>
          <a:endParaRPr lang="ru-RU"/>
        </a:p>
      </dgm:t>
    </dgm:pt>
    <dgm:pt modelId="{99DDE949-7137-4DCC-9008-AD1B4AF8F45C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северное сияние</a:t>
          </a:r>
          <a:endParaRPr lang="ru-RU" dirty="0"/>
        </a:p>
      </dgm:t>
    </dgm:pt>
    <dgm:pt modelId="{622D0743-17C4-4CF7-8B19-66FBF7E9422C}" type="parTrans" cxnId="{CBCC136C-A069-4036-9AC3-6403D7AC3960}">
      <dgm:prSet/>
      <dgm:spPr/>
      <dgm:t>
        <a:bodyPr/>
        <a:lstStyle/>
        <a:p>
          <a:endParaRPr lang="ru-RU"/>
        </a:p>
      </dgm:t>
    </dgm:pt>
    <dgm:pt modelId="{9DCF36FE-6F5D-467C-B6FE-083D342F7DC5}" type="sibTrans" cxnId="{CBCC136C-A069-4036-9AC3-6403D7AC3960}">
      <dgm:prSet/>
      <dgm:spPr/>
      <dgm:t>
        <a:bodyPr/>
        <a:lstStyle/>
        <a:p>
          <a:endParaRPr lang="ru-RU"/>
        </a:p>
      </dgm:t>
    </dgm:pt>
    <dgm:pt modelId="{FE6B5F6C-B97A-485C-B412-FF0E1EAE5FD5}">
      <dgm:prSet phldrT="[Текст]" custT="1"/>
      <dgm:spPr/>
      <dgm:t>
        <a:bodyPr/>
        <a:lstStyle/>
        <a:p>
          <a:r>
            <a:rPr lang="ru-RU" sz="2000" dirty="0" smtClean="0"/>
            <a:t>непрозрачный воздух</a:t>
          </a:r>
          <a:endParaRPr lang="ru-RU" sz="2000" dirty="0"/>
        </a:p>
      </dgm:t>
    </dgm:pt>
    <dgm:pt modelId="{3FB8783F-C656-4D34-8031-EC1F3BFF4264}" type="parTrans" cxnId="{6E6A9077-ACF4-4EC9-947A-BA265DF5F971}">
      <dgm:prSet/>
      <dgm:spPr/>
      <dgm:t>
        <a:bodyPr/>
        <a:lstStyle/>
        <a:p>
          <a:endParaRPr lang="ru-RU"/>
        </a:p>
      </dgm:t>
    </dgm:pt>
    <dgm:pt modelId="{FD5E2130-7B2D-4E9B-8195-9201F40F461E}" type="sibTrans" cxnId="{6E6A9077-ACF4-4EC9-947A-BA265DF5F971}">
      <dgm:prSet/>
      <dgm:spPr/>
      <dgm:t>
        <a:bodyPr/>
        <a:lstStyle/>
        <a:p>
          <a:endParaRPr lang="ru-RU"/>
        </a:p>
      </dgm:t>
    </dgm:pt>
    <dgm:pt modelId="{7A23629D-E515-4B10-939B-58F1ED34F459}">
      <dgm:prSet phldrT="[Текст]"/>
      <dgm:spPr/>
      <dgm:t>
        <a:bodyPr/>
        <a:lstStyle/>
        <a:p>
          <a:r>
            <a:rPr lang="ru-RU" dirty="0" smtClean="0"/>
            <a:t>могущественная, величественная</a:t>
          </a:r>
          <a:endParaRPr lang="ru-RU" dirty="0"/>
        </a:p>
      </dgm:t>
    </dgm:pt>
    <dgm:pt modelId="{E1F2E133-6D46-4B73-9C55-22EC5596DAE2}" type="parTrans" cxnId="{03C720B7-5869-4460-93F7-A6466BDB7992}">
      <dgm:prSet/>
      <dgm:spPr/>
      <dgm:t>
        <a:bodyPr/>
        <a:lstStyle/>
        <a:p>
          <a:endParaRPr lang="ru-RU"/>
        </a:p>
      </dgm:t>
    </dgm:pt>
    <dgm:pt modelId="{453C535C-2CC4-4E7F-BB45-C4DB46B3038E}" type="sibTrans" cxnId="{03C720B7-5869-4460-93F7-A6466BDB7992}">
      <dgm:prSet/>
      <dgm:spPr/>
      <dgm:t>
        <a:bodyPr/>
        <a:lstStyle/>
        <a:p>
          <a:endParaRPr lang="ru-RU"/>
        </a:p>
      </dgm:t>
    </dgm:pt>
    <dgm:pt modelId="{A36228A5-1720-45EC-8FF2-F795C2993BD1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богатство, деньги</a:t>
          </a:r>
          <a:endParaRPr lang="ru-RU" dirty="0"/>
        </a:p>
      </dgm:t>
    </dgm:pt>
    <dgm:pt modelId="{6D654BE5-B41B-4461-8755-EF00E8287877}" type="parTrans" cxnId="{F89BC62E-1AAC-48F1-9B55-D25D64E8F19F}">
      <dgm:prSet/>
      <dgm:spPr/>
      <dgm:t>
        <a:bodyPr/>
        <a:lstStyle/>
        <a:p>
          <a:endParaRPr lang="ru-RU"/>
        </a:p>
      </dgm:t>
    </dgm:pt>
    <dgm:pt modelId="{BA55D185-9761-4470-9B6E-5FC8E436DD75}" type="sibTrans" cxnId="{F89BC62E-1AAC-48F1-9B55-D25D64E8F19F}">
      <dgm:prSet/>
      <dgm:spPr/>
      <dgm:t>
        <a:bodyPr/>
        <a:lstStyle/>
        <a:p>
          <a:endParaRPr lang="ru-RU"/>
        </a:p>
      </dgm:t>
    </dgm:pt>
    <dgm:pt modelId="{1724781E-5F4F-4A04-839D-C5BCBCD6A570}" type="pres">
      <dgm:prSet presAssocID="{86E4BD0B-D099-4021-9100-0FFD384B29B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6077A98-E637-4FB2-9EC9-6A858C107568}" type="pres">
      <dgm:prSet presAssocID="{43D23D16-7CC5-47B0-B744-66CCF9785AF1}" presName="linNode" presStyleCnt="0"/>
      <dgm:spPr/>
    </dgm:pt>
    <dgm:pt modelId="{8718A0CA-D5A7-42D3-AB27-B61A5225A857}" type="pres">
      <dgm:prSet presAssocID="{43D23D16-7CC5-47B0-B744-66CCF9785AF1}" presName="parentText" presStyleLbl="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9C3CC9-CFBE-4D91-AB2C-4C40D2C001B2}" type="pres">
      <dgm:prSet presAssocID="{43D23D16-7CC5-47B0-B744-66CCF9785AF1}" presName="descendantText" presStyleLbl="alignAccFollow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E30DB6-6598-476F-B4F2-6A675AAB1573}" type="pres">
      <dgm:prSet presAssocID="{2F67ADB1-6380-4BAB-BC7A-8F9C4872B594}" presName="sp" presStyleCnt="0"/>
      <dgm:spPr/>
    </dgm:pt>
    <dgm:pt modelId="{23C8E5C3-4049-45D9-A236-4B32F1EA13E6}" type="pres">
      <dgm:prSet presAssocID="{C53EDCC5-7435-47FF-824D-7A3865CFB872}" presName="linNode" presStyleCnt="0"/>
      <dgm:spPr/>
    </dgm:pt>
    <dgm:pt modelId="{06ECFCCD-A5B8-4B02-9617-3ACFB27F4370}" type="pres">
      <dgm:prSet presAssocID="{C53EDCC5-7435-47FF-824D-7A3865CFB872}" presName="parentText" presStyleLbl="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6B8C19-B0DC-4349-92A5-76276D967D25}" type="pres">
      <dgm:prSet presAssocID="{C53EDCC5-7435-47FF-824D-7A3865CFB872}" presName="descendantText" presStyleLbl="alignAccFollowNode1" presStyleIdx="1" presStyleCnt="7" custLinFactNeighborX="3175" custLinFactNeighborY="-15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DA9081-EA73-43E2-94F7-981859240AB1}" type="pres">
      <dgm:prSet presAssocID="{0019C2EA-75F6-48C0-B5E1-43FE491A4DED}" presName="sp" presStyleCnt="0"/>
      <dgm:spPr/>
    </dgm:pt>
    <dgm:pt modelId="{5FA34264-948D-427D-B8A3-9239C408B3C9}" type="pres">
      <dgm:prSet presAssocID="{4F67F1EB-9275-4190-B49F-CCFA40DC9645}" presName="linNode" presStyleCnt="0"/>
      <dgm:spPr/>
    </dgm:pt>
    <dgm:pt modelId="{2D9F88CD-0D91-4F0F-8912-816067325977}" type="pres">
      <dgm:prSet presAssocID="{4F67F1EB-9275-4190-B49F-CCFA40DC9645}" presName="parentText" presStyleLbl="node1" presStyleIdx="2" presStyleCnt="7" custLinFactNeighborY="-145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7AC006-BA31-4417-B59B-BFE9FA85E123}" type="pres">
      <dgm:prSet presAssocID="{4F67F1EB-9275-4190-B49F-CCFA40DC9645}" presName="descendantText" presStyleLbl="alignAccFollowNode1" presStyleIdx="2" presStyleCnt="7" custLinFactNeighborX="-1672" custLinFactNeighborY="79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F11865-6E88-41C9-AEC6-71A169E5B025}" type="pres">
      <dgm:prSet presAssocID="{5935952D-DBAF-47B9-9584-456C1324762F}" presName="sp" presStyleCnt="0"/>
      <dgm:spPr/>
    </dgm:pt>
    <dgm:pt modelId="{6F2AB37E-F8EF-42B2-AB75-1F7657ACC66A}" type="pres">
      <dgm:prSet presAssocID="{8A6E9F0A-2FC4-48F8-95E9-E22E6F0A173B}" presName="linNode" presStyleCnt="0"/>
      <dgm:spPr/>
    </dgm:pt>
    <dgm:pt modelId="{BD5D7A22-FF4F-4B07-95B3-3A5938D2094F}" type="pres">
      <dgm:prSet presAssocID="{8A6E9F0A-2FC4-48F8-95E9-E22E6F0A173B}" presName="parentText" presStyleLbl="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85C13E-C9FD-486D-BECF-7BE0C5A20FBA}" type="pres">
      <dgm:prSet presAssocID="{8A6E9F0A-2FC4-48F8-95E9-E22E6F0A173B}" presName="descendantText" presStyleLbl="alignAccFollowNode1" presStyleIdx="3" presStyleCnt="7" custLinFactNeighborX="529" custLinFactNeighborY="-24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F6FD13-CE38-43B8-B942-CAFB663788B6}" type="pres">
      <dgm:prSet presAssocID="{AD900708-2D76-4CD1-B6AE-E2C0BF40EE9F}" presName="sp" presStyleCnt="0"/>
      <dgm:spPr/>
    </dgm:pt>
    <dgm:pt modelId="{AC98379A-4DF6-4BDB-9968-2A69816EC8BF}" type="pres">
      <dgm:prSet presAssocID="{F56FF22F-3B51-4A8A-89D4-FF26D5849DD9}" presName="linNode" presStyleCnt="0"/>
      <dgm:spPr/>
    </dgm:pt>
    <dgm:pt modelId="{0FE60F0D-00D7-4C52-9F7A-90623DD285B2}" type="pres">
      <dgm:prSet presAssocID="{F56FF22F-3B51-4A8A-89D4-FF26D5849DD9}" presName="parentText" presStyleLbl="node1" presStyleIdx="4" presStyleCnt="7" custScaleY="12817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E8466F-B419-413F-B94A-7973F86676F0}" type="pres">
      <dgm:prSet presAssocID="{F56FF22F-3B51-4A8A-89D4-FF26D5849DD9}" presName="descendantText" presStyleLbl="alignAccFollowNode1" presStyleIdx="4" presStyleCnt="7" custScaleY="1309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71F320-E80D-4A2F-A5C1-5A3FD085BEBF}" type="pres">
      <dgm:prSet presAssocID="{F64B8482-9198-458E-9978-375C76E0610B}" presName="sp" presStyleCnt="0"/>
      <dgm:spPr/>
    </dgm:pt>
    <dgm:pt modelId="{F28E7C26-6114-4619-BD20-700652BFC3CB}" type="pres">
      <dgm:prSet presAssocID="{3706442C-DE02-40D1-94F6-DCADF29C01C2}" presName="linNode" presStyleCnt="0"/>
      <dgm:spPr/>
    </dgm:pt>
    <dgm:pt modelId="{2ABA23C8-EE25-440E-BD5A-51C7507063FA}" type="pres">
      <dgm:prSet presAssocID="{3706442C-DE02-40D1-94F6-DCADF29C01C2}" presName="parentText" presStyleLbl="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2EC816-164B-4028-AD39-E7BB3406D60E}" type="pres">
      <dgm:prSet presAssocID="{3706442C-DE02-40D1-94F6-DCADF29C01C2}" presName="descendantText" presStyleLbl="alignAccFollow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C54EEE-120A-4C19-9EA2-A85E943CD4C8}" type="pres">
      <dgm:prSet presAssocID="{590313C5-6F09-40EF-AFA9-AF995B2A9824}" presName="sp" presStyleCnt="0"/>
      <dgm:spPr/>
    </dgm:pt>
    <dgm:pt modelId="{768A256C-B1CA-4BD1-8BBC-C24B2DC8A79D}" type="pres">
      <dgm:prSet presAssocID="{E999A2AB-1AFB-49BD-8BB4-2DAC520B3FD9}" presName="linNode" presStyleCnt="0"/>
      <dgm:spPr/>
    </dgm:pt>
    <dgm:pt modelId="{5614062C-3DDF-47BB-A8F6-5027271335FD}" type="pres">
      <dgm:prSet presAssocID="{E999A2AB-1AFB-49BD-8BB4-2DAC520B3FD9}" presName="parentText" presStyleLbl="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32BA42-2A4D-452F-BAE6-BE62AA23535B}" type="pres">
      <dgm:prSet presAssocID="{E999A2AB-1AFB-49BD-8BB4-2DAC520B3FD9}" presName="descendantText" presStyleLbl="alignAccFollow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E6A9077-ACF4-4EC9-947A-BA265DF5F971}" srcId="{F56FF22F-3B51-4A8A-89D4-FF26D5849DD9}" destId="{FE6B5F6C-B97A-485C-B412-FF0E1EAE5FD5}" srcOrd="0" destOrd="0" parTransId="{3FB8783F-C656-4D34-8031-EC1F3BFF4264}" sibTransId="{FD5E2130-7B2D-4E9B-8195-9201F40F461E}"/>
    <dgm:cxn modelId="{46809CEE-4C3E-4260-89B4-47538825F613}" type="presOf" srcId="{A953A1C6-446F-4C19-84D3-D97A7BBAFFED}" destId="{CA6B8C19-B0DC-4349-92A5-76276D967D25}" srcOrd="0" destOrd="0" presId="urn:microsoft.com/office/officeart/2005/8/layout/vList5"/>
    <dgm:cxn modelId="{CBCC136C-A069-4036-9AC3-6403D7AC3960}" srcId="{8A6E9F0A-2FC4-48F8-95E9-E22E6F0A173B}" destId="{99DDE949-7137-4DCC-9008-AD1B4AF8F45C}" srcOrd="0" destOrd="0" parTransId="{622D0743-17C4-4CF7-8B19-66FBF7E9422C}" sibTransId="{9DCF36FE-6F5D-467C-B6FE-083D342F7DC5}"/>
    <dgm:cxn modelId="{DAA5D894-AFDC-43F7-A0B3-8A284C3E04A7}" type="presOf" srcId="{A36228A5-1720-45EC-8FF2-F795C2993BD1}" destId="{3F32BA42-2A4D-452F-BAE6-BE62AA23535B}" srcOrd="0" destOrd="0" presId="urn:microsoft.com/office/officeart/2005/8/layout/vList5"/>
    <dgm:cxn modelId="{6434943E-2FC2-46ED-9A89-7A7CCD7CAC2A}" srcId="{C53EDCC5-7435-47FF-824D-7A3865CFB872}" destId="{A953A1C6-446F-4C19-84D3-D97A7BBAFFED}" srcOrd="0" destOrd="0" parTransId="{5184695F-BA00-4524-A3C6-EF1C095F7DC7}" sibTransId="{FB2DB4AC-2DCA-474D-806F-A328A776486D}"/>
    <dgm:cxn modelId="{7BCAC76C-C4E8-4F9B-BE54-DD96D04F59B3}" type="presOf" srcId="{43D23D16-7CC5-47B0-B744-66CCF9785AF1}" destId="{8718A0CA-D5A7-42D3-AB27-B61A5225A857}" srcOrd="0" destOrd="0" presId="urn:microsoft.com/office/officeart/2005/8/layout/vList5"/>
    <dgm:cxn modelId="{66EEF5F3-0E28-4343-8086-C6472254892B}" type="presOf" srcId="{8A6E9F0A-2FC4-48F8-95E9-E22E6F0A173B}" destId="{BD5D7A22-FF4F-4B07-95B3-3A5938D2094F}" srcOrd="0" destOrd="0" presId="urn:microsoft.com/office/officeart/2005/8/layout/vList5"/>
    <dgm:cxn modelId="{27071C37-F2E0-408C-884A-860705D2226A}" type="presOf" srcId="{F56FF22F-3B51-4A8A-89D4-FF26D5849DD9}" destId="{0FE60F0D-00D7-4C52-9F7A-90623DD285B2}" srcOrd="0" destOrd="0" presId="urn:microsoft.com/office/officeart/2005/8/layout/vList5"/>
    <dgm:cxn modelId="{F89BC62E-1AAC-48F1-9B55-D25D64E8F19F}" srcId="{E999A2AB-1AFB-49BD-8BB4-2DAC520B3FD9}" destId="{A36228A5-1720-45EC-8FF2-F795C2993BD1}" srcOrd="0" destOrd="0" parTransId="{6D654BE5-B41B-4461-8755-EF00E8287877}" sibTransId="{BA55D185-9761-4470-9B6E-5FC8E436DD75}"/>
    <dgm:cxn modelId="{E29F1DA3-3D64-40CD-ACB2-0A6B6D8B2EFB}" srcId="{86E4BD0B-D099-4021-9100-0FFD384B29B7}" destId="{3706442C-DE02-40D1-94F6-DCADF29C01C2}" srcOrd="5" destOrd="0" parTransId="{38D7AF6D-2223-4ECB-957F-A1F7A33B48F0}" sibTransId="{590313C5-6F09-40EF-AFA9-AF995B2A9824}"/>
    <dgm:cxn modelId="{991D7BCB-0845-4C7F-A171-63879D589D9E}" srcId="{86E4BD0B-D099-4021-9100-0FFD384B29B7}" destId="{4F67F1EB-9275-4190-B49F-CCFA40DC9645}" srcOrd="2" destOrd="0" parTransId="{D5D5B046-32C5-45CF-9839-A0016C99A17A}" sibTransId="{5935952D-DBAF-47B9-9584-456C1324762F}"/>
    <dgm:cxn modelId="{52B1178B-9A6B-4E03-A1A3-350F13C4D673}" srcId="{86E4BD0B-D099-4021-9100-0FFD384B29B7}" destId="{E999A2AB-1AFB-49BD-8BB4-2DAC520B3FD9}" srcOrd="6" destOrd="0" parTransId="{1946F0E1-CAC0-4B68-8A99-A3D8CA5DA91F}" sibTransId="{994F4B2A-0140-4AA7-8BED-5FA2DAF1DDE7}"/>
    <dgm:cxn modelId="{C0908DD4-03D1-45E6-BEB8-673A82E66689}" type="presOf" srcId="{86E4BD0B-D099-4021-9100-0FFD384B29B7}" destId="{1724781E-5F4F-4A04-839D-C5BCBCD6A570}" srcOrd="0" destOrd="0" presId="urn:microsoft.com/office/officeart/2005/8/layout/vList5"/>
    <dgm:cxn modelId="{B6A98620-2E57-4CE7-8A1C-69147FA70CE0}" type="presOf" srcId="{3706442C-DE02-40D1-94F6-DCADF29C01C2}" destId="{2ABA23C8-EE25-440E-BD5A-51C7507063FA}" srcOrd="0" destOrd="0" presId="urn:microsoft.com/office/officeart/2005/8/layout/vList5"/>
    <dgm:cxn modelId="{34424D8C-2AD7-4A45-980A-03C9A7FBE0C6}" srcId="{86E4BD0B-D099-4021-9100-0FFD384B29B7}" destId="{43D23D16-7CC5-47B0-B744-66CCF9785AF1}" srcOrd="0" destOrd="0" parTransId="{7595049F-3643-427C-AED3-0B99D532A004}" sibTransId="{2F67ADB1-6380-4BAB-BC7A-8F9C4872B594}"/>
    <dgm:cxn modelId="{269D5E1D-F841-4153-AD1F-9334CD1135C6}" srcId="{86E4BD0B-D099-4021-9100-0FFD384B29B7}" destId="{F56FF22F-3B51-4A8A-89D4-FF26D5849DD9}" srcOrd="4" destOrd="0" parTransId="{F785D608-462B-448D-8460-1BE15DD7323C}" sibTransId="{F64B8482-9198-458E-9978-375C76E0610B}"/>
    <dgm:cxn modelId="{8C2F8D91-77EE-45A8-A461-9AA6628C7EBA}" srcId="{86E4BD0B-D099-4021-9100-0FFD384B29B7}" destId="{8A6E9F0A-2FC4-48F8-95E9-E22E6F0A173B}" srcOrd="3" destOrd="0" parTransId="{EC7DA308-F204-4DEF-BD59-112D9C9E41D2}" sibTransId="{AD900708-2D76-4CD1-B6AE-E2C0BF40EE9F}"/>
    <dgm:cxn modelId="{0DFC629B-EA29-4ECA-9DEF-6AB8C970DDDB}" type="presOf" srcId="{E999A2AB-1AFB-49BD-8BB4-2DAC520B3FD9}" destId="{5614062C-3DDF-47BB-A8F6-5027271335FD}" srcOrd="0" destOrd="0" presId="urn:microsoft.com/office/officeart/2005/8/layout/vList5"/>
    <dgm:cxn modelId="{D283B6CE-3267-45A0-957B-555D13D4476A}" srcId="{86E4BD0B-D099-4021-9100-0FFD384B29B7}" destId="{C53EDCC5-7435-47FF-824D-7A3865CFB872}" srcOrd="1" destOrd="0" parTransId="{16683C3E-6BDE-45B5-9A4F-BE7DCCE25680}" sibTransId="{0019C2EA-75F6-48C0-B5E1-43FE491A4DED}"/>
    <dgm:cxn modelId="{BE10BB6E-6EDF-4FBA-AA60-BD1AAE2A52AA}" type="presOf" srcId="{4F67F1EB-9275-4190-B49F-CCFA40DC9645}" destId="{2D9F88CD-0D91-4F0F-8912-816067325977}" srcOrd="0" destOrd="0" presId="urn:microsoft.com/office/officeart/2005/8/layout/vList5"/>
    <dgm:cxn modelId="{02ED2516-4FBD-4115-9087-7D16B9FA0DEF}" type="presOf" srcId="{7A23629D-E515-4B10-939B-58F1ED34F459}" destId="{3A2EC816-164B-4028-AD39-E7BB3406D60E}" srcOrd="0" destOrd="0" presId="urn:microsoft.com/office/officeart/2005/8/layout/vList5"/>
    <dgm:cxn modelId="{A1FD9C89-8FC6-477B-BC60-B0D848203BA8}" srcId="{4F67F1EB-9275-4190-B49F-CCFA40DC9645}" destId="{56705139-B8EE-44F6-A12A-9CBFF3B28229}" srcOrd="0" destOrd="0" parTransId="{D2CB7323-F137-49BC-86AA-832B89C6288A}" sibTransId="{603902D7-8730-48B8-B76E-71E7F2BB3C34}"/>
    <dgm:cxn modelId="{03C720B7-5869-4460-93F7-A6466BDB7992}" srcId="{3706442C-DE02-40D1-94F6-DCADF29C01C2}" destId="{7A23629D-E515-4B10-939B-58F1ED34F459}" srcOrd="0" destOrd="0" parTransId="{E1F2E133-6D46-4B73-9C55-22EC5596DAE2}" sibTransId="{453C535C-2CC4-4E7F-BB45-C4DB46B3038E}"/>
    <dgm:cxn modelId="{FE41C661-AC61-417F-A6D2-E0AEC69AAD5A}" type="presOf" srcId="{FE6B5F6C-B97A-485C-B412-FF0E1EAE5FD5}" destId="{56E8466F-B419-413F-B94A-7973F86676F0}" srcOrd="0" destOrd="0" presId="urn:microsoft.com/office/officeart/2005/8/layout/vList5"/>
    <dgm:cxn modelId="{928DC691-FEDA-48D5-9930-BACFB1B0F41A}" type="presOf" srcId="{99DDE949-7137-4DCC-9008-AD1B4AF8F45C}" destId="{0685C13E-C9FD-486D-BECF-7BE0C5A20FBA}" srcOrd="0" destOrd="0" presId="urn:microsoft.com/office/officeart/2005/8/layout/vList5"/>
    <dgm:cxn modelId="{B541552B-C21A-4236-9990-539B06838310}" srcId="{43D23D16-7CC5-47B0-B744-66CCF9785AF1}" destId="{81CAF45E-8ECF-42F5-9978-C737F924169C}" srcOrd="0" destOrd="0" parTransId="{C327E7AF-D533-4C02-AAE0-94962FAD9B30}" sibTransId="{6DD8D801-60A2-46BD-817E-75F9F8DA93F1}"/>
    <dgm:cxn modelId="{F4763915-AAA0-4F85-84E0-B395AB115C6C}" type="presOf" srcId="{C53EDCC5-7435-47FF-824D-7A3865CFB872}" destId="{06ECFCCD-A5B8-4B02-9617-3ACFB27F4370}" srcOrd="0" destOrd="0" presId="urn:microsoft.com/office/officeart/2005/8/layout/vList5"/>
    <dgm:cxn modelId="{64E828E5-E5F6-490F-8269-0E38A91FFB8D}" type="presOf" srcId="{56705139-B8EE-44F6-A12A-9CBFF3B28229}" destId="{D87AC006-BA31-4417-B59B-BFE9FA85E123}" srcOrd="0" destOrd="0" presId="urn:microsoft.com/office/officeart/2005/8/layout/vList5"/>
    <dgm:cxn modelId="{03CFD832-A4B0-4CC2-A938-3C55719C441E}" type="presOf" srcId="{81CAF45E-8ECF-42F5-9978-C737F924169C}" destId="{B39C3CC9-CFBE-4D91-AB2C-4C40D2C001B2}" srcOrd="0" destOrd="0" presId="urn:microsoft.com/office/officeart/2005/8/layout/vList5"/>
    <dgm:cxn modelId="{39AA99BF-4851-4A2B-9D0B-EC4EB4707B15}" type="presParOf" srcId="{1724781E-5F4F-4A04-839D-C5BCBCD6A570}" destId="{06077A98-E637-4FB2-9EC9-6A858C107568}" srcOrd="0" destOrd="0" presId="urn:microsoft.com/office/officeart/2005/8/layout/vList5"/>
    <dgm:cxn modelId="{ECE423D2-F93E-4377-AD0D-17BF186D3270}" type="presParOf" srcId="{06077A98-E637-4FB2-9EC9-6A858C107568}" destId="{8718A0CA-D5A7-42D3-AB27-B61A5225A857}" srcOrd="0" destOrd="0" presId="urn:microsoft.com/office/officeart/2005/8/layout/vList5"/>
    <dgm:cxn modelId="{69ED4B73-A8F8-4D0F-9881-1019632B5AB1}" type="presParOf" srcId="{06077A98-E637-4FB2-9EC9-6A858C107568}" destId="{B39C3CC9-CFBE-4D91-AB2C-4C40D2C001B2}" srcOrd="1" destOrd="0" presId="urn:microsoft.com/office/officeart/2005/8/layout/vList5"/>
    <dgm:cxn modelId="{21C2E3DD-6881-4DB1-9C08-4E6AF02F615F}" type="presParOf" srcId="{1724781E-5F4F-4A04-839D-C5BCBCD6A570}" destId="{E8E30DB6-6598-476F-B4F2-6A675AAB1573}" srcOrd="1" destOrd="0" presId="urn:microsoft.com/office/officeart/2005/8/layout/vList5"/>
    <dgm:cxn modelId="{300BE393-47E3-4C22-B457-C332301B119D}" type="presParOf" srcId="{1724781E-5F4F-4A04-839D-C5BCBCD6A570}" destId="{23C8E5C3-4049-45D9-A236-4B32F1EA13E6}" srcOrd="2" destOrd="0" presId="urn:microsoft.com/office/officeart/2005/8/layout/vList5"/>
    <dgm:cxn modelId="{90E75C31-22E7-45AF-B77B-FF12DDA414F3}" type="presParOf" srcId="{23C8E5C3-4049-45D9-A236-4B32F1EA13E6}" destId="{06ECFCCD-A5B8-4B02-9617-3ACFB27F4370}" srcOrd="0" destOrd="0" presId="urn:microsoft.com/office/officeart/2005/8/layout/vList5"/>
    <dgm:cxn modelId="{B674140D-1D23-4C32-9CCE-5D6A58644D8D}" type="presParOf" srcId="{23C8E5C3-4049-45D9-A236-4B32F1EA13E6}" destId="{CA6B8C19-B0DC-4349-92A5-76276D967D25}" srcOrd="1" destOrd="0" presId="urn:microsoft.com/office/officeart/2005/8/layout/vList5"/>
    <dgm:cxn modelId="{6AB8D4BF-EFB0-4064-8221-C5E9CC5B0DCC}" type="presParOf" srcId="{1724781E-5F4F-4A04-839D-C5BCBCD6A570}" destId="{EDDA9081-EA73-43E2-94F7-981859240AB1}" srcOrd="3" destOrd="0" presId="urn:microsoft.com/office/officeart/2005/8/layout/vList5"/>
    <dgm:cxn modelId="{32E42F41-B655-4767-9AE4-FB6759821116}" type="presParOf" srcId="{1724781E-5F4F-4A04-839D-C5BCBCD6A570}" destId="{5FA34264-948D-427D-B8A3-9239C408B3C9}" srcOrd="4" destOrd="0" presId="urn:microsoft.com/office/officeart/2005/8/layout/vList5"/>
    <dgm:cxn modelId="{D2289E93-A077-43F3-A759-29B7D0F3495B}" type="presParOf" srcId="{5FA34264-948D-427D-B8A3-9239C408B3C9}" destId="{2D9F88CD-0D91-4F0F-8912-816067325977}" srcOrd="0" destOrd="0" presId="urn:microsoft.com/office/officeart/2005/8/layout/vList5"/>
    <dgm:cxn modelId="{78AAEEA4-7C33-40F2-B887-65A3703852FC}" type="presParOf" srcId="{5FA34264-948D-427D-B8A3-9239C408B3C9}" destId="{D87AC006-BA31-4417-B59B-BFE9FA85E123}" srcOrd="1" destOrd="0" presId="urn:microsoft.com/office/officeart/2005/8/layout/vList5"/>
    <dgm:cxn modelId="{84184EFF-EAD8-496B-A9A5-9D3098EAE725}" type="presParOf" srcId="{1724781E-5F4F-4A04-839D-C5BCBCD6A570}" destId="{37F11865-6E88-41C9-AEC6-71A169E5B025}" srcOrd="5" destOrd="0" presId="urn:microsoft.com/office/officeart/2005/8/layout/vList5"/>
    <dgm:cxn modelId="{53EAA060-33D4-48D7-B17F-7E44F8CD6499}" type="presParOf" srcId="{1724781E-5F4F-4A04-839D-C5BCBCD6A570}" destId="{6F2AB37E-F8EF-42B2-AB75-1F7657ACC66A}" srcOrd="6" destOrd="0" presId="urn:microsoft.com/office/officeart/2005/8/layout/vList5"/>
    <dgm:cxn modelId="{8A32A867-80A2-47F1-80D6-372B6598BDEF}" type="presParOf" srcId="{6F2AB37E-F8EF-42B2-AB75-1F7657ACC66A}" destId="{BD5D7A22-FF4F-4B07-95B3-3A5938D2094F}" srcOrd="0" destOrd="0" presId="urn:microsoft.com/office/officeart/2005/8/layout/vList5"/>
    <dgm:cxn modelId="{162821FD-C664-4834-BD6C-1150963891BA}" type="presParOf" srcId="{6F2AB37E-F8EF-42B2-AB75-1F7657ACC66A}" destId="{0685C13E-C9FD-486D-BECF-7BE0C5A20FBA}" srcOrd="1" destOrd="0" presId="urn:microsoft.com/office/officeart/2005/8/layout/vList5"/>
    <dgm:cxn modelId="{6DF70D43-29AF-4405-8CE7-7B43DF7F2853}" type="presParOf" srcId="{1724781E-5F4F-4A04-839D-C5BCBCD6A570}" destId="{0EF6FD13-CE38-43B8-B942-CAFB663788B6}" srcOrd="7" destOrd="0" presId="urn:microsoft.com/office/officeart/2005/8/layout/vList5"/>
    <dgm:cxn modelId="{120B9E57-F158-4796-81D5-24B13C3517B2}" type="presParOf" srcId="{1724781E-5F4F-4A04-839D-C5BCBCD6A570}" destId="{AC98379A-4DF6-4BDB-9968-2A69816EC8BF}" srcOrd="8" destOrd="0" presId="urn:microsoft.com/office/officeart/2005/8/layout/vList5"/>
    <dgm:cxn modelId="{F0460BFF-6644-4BD7-820E-6AD9D020C383}" type="presParOf" srcId="{AC98379A-4DF6-4BDB-9968-2A69816EC8BF}" destId="{0FE60F0D-00D7-4C52-9F7A-90623DD285B2}" srcOrd="0" destOrd="0" presId="urn:microsoft.com/office/officeart/2005/8/layout/vList5"/>
    <dgm:cxn modelId="{C2CAB5DC-B083-42E6-870C-3AD8C3E75C98}" type="presParOf" srcId="{AC98379A-4DF6-4BDB-9968-2A69816EC8BF}" destId="{56E8466F-B419-413F-B94A-7973F86676F0}" srcOrd="1" destOrd="0" presId="urn:microsoft.com/office/officeart/2005/8/layout/vList5"/>
    <dgm:cxn modelId="{992FA4B8-4324-4A2C-BB2C-C5311CE01077}" type="presParOf" srcId="{1724781E-5F4F-4A04-839D-C5BCBCD6A570}" destId="{AC71F320-E80D-4A2F-A5C1-5A3FD085BEBF}" srcOrd="9" destOrd="0" presId="urn:microsoft.com/office/officeart/2005/8/layout/vList5"/>
    <dgm:cxn modelId="{C2E00F7B-D0DE-4337-B925-7E90B786A6A4}" type="presParOf" srcId="{1724781E-5F4F-4A04-839D-C5BCBCD6A570}" destId="{F28E7C26-6114-4619-BD20-700652BFC3CB}" srcOrd="10" destOrd="0" presId="urn:microsoft.com/office/officeart/2005/8/layout/vList5"/>
    <dgm:cxn modelId="{29274F94-A764-44A0-82EE-05E5A71F21CF}" type="presParOf" srcId="{F28E7C26-6114-4619-BD20-700652BFC3CB}" destId="{2ABA23C8-EE25-440E-BD5A-51C7507063FA}" srcOrd="0" destOrd="0" presId="urn:microsoft.com/office/officeart/2005/8/layout/vList5"/>
    <dgm:cxn modelId="{8764C37E-DB62-4947-9E0C-028BDE53899C}" type="presParOf" srcId="{F28E7C26-6114-4619-BD20-700652BFC3CB}" destId="{3A2EC816-164B-4028-AD39-E7BB3406D60E}" srcOrd="1" destOrd="0" presId="urn:microsoft.com/office/officeart/2005/8/layout/vList5"/>
    <dgm:cxn modelId="{6646A9C6-3C0D-4B32-A862-3D0FC5108210}" type="presParOf" srcId="{1724781E-5F4F-4A04-839D-C5BCBCD6A570}" destId="{04C54EEE-120A-4C19-9EA2-A85E943CD4C8}" srcOrd="11" destOrd="0" presId="urn:microsoft.com/office/officeart/2005/8/layout/vList5"/>
    <dgm:cxn modelId="{8C0091A4-E26E-478F-A689-9D1EF181649E}" type="presParOf" srcId="{1724781E-5F4F-4A04-839D-C5BCBCD6A570}" destId="{768A256C-B1CA-4BD1-8BBC-C24B2DC8A79D}" srcOrd="12" destOrd="0" presId="urn:microsoft.com/office/officeart/2005/8/layout/vList5"/>
    <dgm:cxn modelId="{8AECF5D0-8219-42D4-A9AE-B538C879BECF}" type="presParOf" srcId="{768A256C-B1CA-4BD1-8BBC-C24B2DC8A79D}" destId="{5614062C-3DDF-47BB-A8F6-5027271335FD}" srcOrd="0" destOrd="0" presId="urn:microsoft.com/office/officeart/2005/8/layout/vList5"/>
    <dgm:cxn modelId="{4B8C9623-624B-4C65-BA8A-7D465B9D1A91}" type="presParOf" srcId="{768A256C-B1CA-4BD1-8BBC-C24B2DC8A79D}" destId="{3F32BA42-2A4D-452F-BAE6-BE62AA23535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6E4BD0B-D099-4021-9100-0FFD384B29B7}" type="doc">
      <dgm:prSet loTypeId="urn:microsoft.com/office/officeart/2005/8/layout/vList5" loCatId="list" qsTypeId="urn:microsoft.com/office/officeart/2005/8/quickstyle/simple1#3" qsCatId="simple" csTypeId="urn:microsoft.com/office/officeart/2005/8/colors/accent1_2#3" csCatId="accent1" phldr="1"/>
      <dgm:spPr/>
      <dgm:t>
        <a:bodyPr/>
        <a:lstStyle/>
        <a:p>
          <a:endParaRPr lang="ru-RU"/>
        </a:p>
      </dgm:t>
    </dgm:pt>
    <dgm:pt modelId="{43D23D16-7CC5-47B0-B744-66CCF9785AF1}">
      <dgm:prSet phldrT="[Текст]" custT="1"/>
      <dgm:spPr/>
      <dgm:t>
        <a:bodyPr/>
        <a:lstStyle/>
        <a:p>
          <a:r>
            <a:rPr lang="ru-RU" sz="2400" dirty="0" smtClean="0"/>
            <a:t>Татар полчища</a:t>
          </a:r>
          <a:endParaRPr lang="ru-RU" sz="2400" dirty="0"/>
        </a:p>
      </dgm:t>
    </dgm:pt>
    <dgm:pt modelId="{7595049F-3643-427C-AED3-0B99D532A004}" type="parTrans" cxnId="{34424D8C-2AD7-4A45-980A-03C9A7FBE0C6}">
      <dgm:prSet/>
      <dgm:spPr/>
      <dgm:t>
        <a:bodyPr/>
        <a:lstStyle/>
        <a:p>
          <a:endParaRPr lang="ru-RU"/>
        </a:p>
      </dgm:t>
    </dgm:pt>
    <dgm:pt modelId="{2F67ADB1-6380-4BAB-BC7A-8F9C4872B594}" type="sibTrans" cxnId="{34424D8C-2AD7-4A45-980A-03C9A7FBE0C6}">
      <dgm:prSet/>
      <dgm:spPr/>
      <dgm:t>
        <a:bodyPr/>
        <a:lstStyle/>
        <a:p>
          <a:endParaRPr lang="ru-RU"/>
        </a:p>
      </dgm:t>
    </dgm:pt>
    <dgm:pt modelId="{81CAF45E-8ECF-42F5-9978-C737F924169C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монголо-татарское нашествие </a:t>
          </a:r>
          <a:r>
            <a:rPr lang="ru-RU" sz="2000" dirty="0" smtClean="0"/>
            <a:t>на Русь в 1233—1241 годах</a:t>
          </a:r>
          <a:endParaRPr lang="ru-RU" sz="2000" dirty="0"/>
        </a:p>
      </dgm:t>
    </dgm:pt>
    <dgm:pt modelId="{C327E7AF-D533-4C02-AAE0-94962FAD9B30}" type="parTrans" cxnId="{B541552B-C21A-4236-9990-539B06838310}">
      <dgm:prSet/>
      <dgm:spPr/>
      <dgm:t>
        <a:bodyPr/>
        <a:lstStyle/>
        <a:p>
          <a:endParaRPr lang="ru-RU"/>
        </a:p>
      </dgm:t>
    </dgm:pt>
    <dgm:pt modelId="{6DD8D801-60A2-46BD-817E-75F9F8DA93F1}" type="sibTrans" cxnId="{B541552B-C21A-4236-9990-539B06838310}">
      <dgm:prSet/>
      <dgm:spPr/>
      <dgm:t>
        <a:bodyPr/>
        <a:lstStyle/>
        <a:p>
          <a:endParaRPr lang="ru-RU"/>
        </a:p>
      </dgm:t>
    </dgm:pt>
    <dgm:pt modelId="{C53EDCC5-7435-47FF-824D-7A3865CFB872}">
      <dgm:prSet phldrT="[Текст]" custT="1"/>
      <dgm:spPr/>
      <dgm:t>
        <a:bodyPr/>
        <a:lstStyle/>
        <a:p>
          <a:r>
            <a:rPr lang="ru-RU" sz="2400" dirty="0" smtClean="0"/>
            <a:t>Урок ляху</a:t>
          </a:r>
          <a:endParaRPr lang="ru-RU" sz="2400" dirty="0"/>
        </a:p>
      </dgm:t>
    </dgm:pt>
    <dgm:pt modelId="{16683C3E-6BDE-45B5-9A4F-BE7DCCE25680}" type="parTrans" cxnId="{D283B6CE-3267-45A0-957B-555D13D4476A}">
      <dgm:prSet/>
      <dgm:spPr/>
      <dgm:t>
        <a:bodyPr/>
        <a:lstStyle/>
        <a:p>
          <a:endParaRPr lang="ru-RU"/>
        </a:p>
      </dgm:t>
    </dgm:pt>
    <dgm:pt modelId="{0019C2EA-75F6-48C0-B5E1-43FE491A4DED}" type="sibTrans" cxnId="{D283B6CE-3267-45A0-957B-555D13D4476A}">
      <dgm:prSet/>
      <dgm:spPr/>
      <dgm:t>
        <a:bodyPr/>
        <a:lstStyle/>
        <a:p>
          <a:endParaRPr lang="ru-RU"/>
        </a:p>
      </dgm:t>
    </dgm:pt>
    <dgm:pt modelId="{A953A1C6-446F-4C19-84D3-D97A7BBAFFED}">
      <dgm:prSet phldrT="[Текст]" custT="1"/>
      <dgm:spPr/>
      <dgm:t>
        <a:bodyPr/>
        <a:lstStyle/>
        <a:p>
          <a:pPr>
            <a:tabLst>
              <a:tab pos="0" algn="l"/>
            </a:tabLst>
          </a:pPr>
          <a:r>
            <a:rPr lang="ru-RU" sz="2000" dirty="0" smtClean="0">
              <a:solidFill>
                <a:schemeClr val="tx1"/>
              </a:solidFill>
            </a:rPr>
            <a:t>борьба русского народа с польскими захватчиками в </a:t>
          </a:r>
          <a:r>
            <a:rPr lang="en-US" sz="2000" dirty="0" smtClean="0">
              <a:solidFill>
                <a:schemeClr val="tx1"/>
              </a:solidFill>
            </a:rPr>
            <a:t>XVII </a:t>
          </a:r>
          <a:r>
            <a:rPr lang="ru-RU" sz="2000" dirty="0" smtClean="0">
              <a:solidFill>
                <a:schemeClr val="tx1"/>
              </a:solidFill>
            </a:rPr>
            <a:t>(17) веке</a:t>
          </a:r>
          <a:endParaRPr lang="ru-RU" sz="2000" dirty="0"/>
        </a:p>
      </dgm:t>
    </dgm:pt>
    <dgm:pt modelId="{5184695F-BA00-4524-A3C6-EF1C095F7DC7}" type="parTrans" cxnId="{6434943E-2FC2-46ED-9A89-7A7CCD7CAC2A}">
      <dgm:prSet/>
      <dgm:spPr/>
      <dgm:t>
        <a:bodyPr/>
        <a:lstStyle/>
        <a:p>
          <a:endParaRPr lang="ru-RU"/>
        </a:p>
      </dgm:t>
    </dgm:pt>
    <dgm:pt modelId="{FB2DB4AC-2DCA-474D-806F-A328A776486D}" type="sibTrans" cxnId="{6434943E-2FC2-46ED-9A89-7A7CCD7CAC2A}">
      <dgm:prSet/>
      <dgm:spPr/>
      <dgm:t>
        <a:bodyPr/>
        <a:lstStyle/>
        <a:p>
          <a:endParaRPr lang="ru-RU"/>
        </a:p>
      </dgm:t>
    </dgm:pt>
    <dgm:pt modelId="{4F67F1EB-9275-4190-B49F-CCFA40DC9645}">
      <dgm:prSet phldrT="[Текст]" custT="1"/>
      <dgm:spPr/>
      <dgm:t>
        <a:bodyPr/>
        <a:lstStyle/>
        <a:p>
          <a:r>
            <a:rPr lang="ru-RU" sz="2400" dirty="0" smtClean="0"/>
            <a:t>Туча тёмная</a:t>
          </a:r>
          <a:endParaRPr lang="ru-RU" sz="2400" dirty="0"/>
        </a:p>
      </dgm:t>
    </dgm:pt>
    <dgm:pt modelId="{D5D5B046-32C5-45CF-9839-A0016C99A17A}" type="parTrans" cxnId="{991D7BCB-0845-4C7F-A171-63879D589D9E}">
      <dgm:prSet/>
      <dgm:spPr/>
      <dgm:t>
        <a:bodyPr/>
        <a:lstStyle/>
        <a:p>
          <a:endParaRPr lang="ru-RU"/>
        </a:p>
      </dgm:t>
    </dgm:pt>
    <dgm:pt modelId="{5935952D-DBAF-47B9-9584-456C1324762F}" type="sibTrans" cxnId="{991D7BCB-0845-4C7F-A171-63879D589D9E}">
      <dgm:prSet/>
      <dgm:spPr/>
      <dgm:t>
        <a:bodyPr/>
        <a:lstStyle/>
        <a:p>
          <a:endParaRPr lang="ru-RU"/>
        </a:p>
      </dgm:t>
    </dgm:pt>
    <dgm:pt modelId="{56705139-B8EE-44F6-A12A-9CBFF3B28229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нашествие Наполеона в 1812 году</a:t>
          </a:r>
          <a:endParaRPr lang="ru-RU" sz="2000" dirty="0"/>
        </a:p>
      </dgm:t>
    </dgm:pt>
    <dgm:pt modelId="{D2CB7323-F137-49BC-86AA-832B89C6288A}" type="parTrans" cxnId="{A1FD9C89-8FC6-477B-BC60-B0D848203BA8}">
      <dgm:prSet/>
      <dgm:spPr/>
      <dgm:t>
        <a:bodyPr/>
        <a:lstStyle/>
        <a:p>
          <a:endParaRPr lang="ru-RU"/>
        </a:p>
      </dgm:t>
    </dgm:pt>
    <dgm:pt modelId="{603902D7-8730-48B8-B76E-71E7F2BB3C34}" type="sibTrans" cxnId="{A1FD9C89-8FC6-477B-BC60-B0D848203BA8}">
      <dgm:prSet/>
      <dgm:spPr/>
      <dgm:t>
        <a:bodyPr/>
        <a:lstStyle/>
        <a:p>
          <a:endParaRPr lang="ru-RU"/>
        </a:p>
      </dgm:t>
    </dgm:pt>
    <dgm:pt modelId="{F56FF22F-3B51-4A8A-89D4-FF26D5849DD9}">
      <dgm:prSet phldrT="[Текст]" custT="1"/>
      <dgm:spPr/>
      <dgm:t>
        <a:bodyPr/>
        <a:lstStyle/>
        <a:p>
          <a:r>
            <a:rPr lang="ru-RU" sz="2400" dirty="0" smtClean="0"/>
            <a:t>Груды золота</a:t>
          </a:r>
          <a:endParaRPr lang="ru-RU" sz="2400" dirty="0"/>
        </a:p>
      </dgm:t>
    </dgm:pt>
    <dgm:pt modelId="{F785D608-462B-448D-8460-1BE15DD7323C}" type="parTrans" cxnId="{269D5E1D-F841-4153-AD1F-9334CD1135C6}">
      <dgm:prSet/>
      <dgm:spPr/>
      <dgm:t>
        <a:bodyPr/>
        <a:lstStyle/>
        <a:p>
          <a:endParaRPr lang="ru-RU"/>
        </a:p>
      </dgm:t>
    </dgm:pt>
    <dgm:pt modelId="{F64B8482-9198-458E-9978-375C76E0610B}" type="sibTrans" cxnId="{269D5E1D-F841-4153-AD1F-9334CD1135C6}">
      <dgm:prSet/>
      <dgm:spPr/>
      <dgm:t>
        <a:bodyPr/>
        <a:lstStyle/>
        <a:p>
          <a:endParaRPr lang="ru-RU"/>
        </a:p>
      </dgm:t>
    </dgm:pt>
    <dgm:pt modelId="{8A6E9F0A-2FC4-48F8-95E9-E22E6F0A173B}">
      <dgm:prSet phldrT="[Текст]" custT="1"/>
      <dgm:spPr/>
      <dgm:t>
        <a:bodyPr/>
        <a:lstStyle/>
        <a:p>
          <a:r>
            <a:rPr lang="ru-RU" sz="2400" dirty="0" smtClean="0"/>
            <a:t>Кровавый пир</a:t>
          </a:r>
          <a:endParaRPr lang="ru-RU" sz="2400" dirty="0"/>
        </a:p>
      </dgm:t>
    </dgm:pt>
    <dgm:pt modelId="{EC7DA308-F204-4DEF-BD59-112D9C9E41D2}" type="parTrans" cxnId="{8C2F8D91-77EE-45A8-A461-9AA6628C7EBA}">
      <dgm:prSet/>
      <dgm:spPr/>
      <dgm:t>
        <a:bodyPr/>
        <a:lstStyle/>
        <a:p>
          <a:endParaRPr lang="ru-RU"/>
        </a:p>
      </dgm:t>
    </dgm:pt>
    <dgm:pt modelId="{AD900708-2D76-4CD1-B6AE-E2C0BF40EE9F}" type="sibTrans" cxnId="{8C2F8D91-77EE-45A8-A461-9AA6628C7EBA}">
      <dgm:prSet/>
      <dgm:spPr/>
      <dgm:t>
        <a:bodyPr/>
        <a:lstStyle/>
        <a:p>
          <a:endParaRPr lang="ru-RU"/>
        </a:p>
      </dgm:t>
    </dgm:pt>
    <dgm:pt modelId="{99DDE949-7137-4DCC-9008-AD1B4AF8F45C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бой, битва</a:t>
          </a:r>
          <a:endParaRPr lang="ru-RU" sz="2000" dirty="0"/>
        </a:p>
      </dgm:t>
    </dgm:pt>
    <dgm:pt modelId="{622D0743-17C4-4CF7-8B19-66FBF7E9422C}" type="parTrans" cxnId="{CBCC136C-A069-4036-9AC3-6403D7AC3960}">
      <dgm:prSet/>
      <dgm:spPr/>
      <dgm:t>
        <a:bodyPr/>
        <a:lstStyle/>
        <a:p>
          <a:endParaRPr lang="ru-RU"/>
        </a:p>
      </dgm:t>
    </dgm:pt>
    <dgm:pt modelId="{9DCF36FE-6F5D-467C-B6FE-083D342F7DC5}" type="sibTrans" cxnId="{CBCC136C-A069-4036-9AC3-6403D7AC3960}">
      <dgm:prSet/>
      <dgm:spPr/>
      <dgm:t>
        <a:bodyPr/>
        <a:lstStyle/>
        <a:p>
          <a:endParaRPr lang="ru-RU"/>
        </a:p>
      </dgm:t>
    </dgm:pt>
    <dgm:pt modelId="{FE6B5F6C-B97A-485C-B412-FF0E1EAE5FD5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полезные ископаемые</a:t>
          </a:r>
          <a:endParaRPr lang="ru-RU" sz="2000" dirty="0"/>
        </a:p>
      </dgm:t>
    </dgm:pt>
    <dgm:pt modelId="{3FB8783F-C656-4D34-8031-EC1F3BFF4264}" type="parTrans" cxnId="{6E6A9077-ACF4-4EC9-947A-BA265DF5F971}">
      <dgm:prSet/>
      <dgm:spPr/>
      <dgm:t>
        <a:bodyPr/>
        <a:lstStyle/>
        <a:p>
          <a:endParaRPr lang="ru-RU"/>
        </a:p>
      </dgm:t>
    </dgm:pt>
    <dgm:pt modelId="{FD5E2130-7B2D-4E9B-8195-9201F40F461E}" type="sibTrans" cxnId="{6E6A9077-ACF4-4EC9-947A-BA265DF5F971}">
      <dgm:prSet/>
      <dgm:spPr/>
      <dgm:t>
        <a:bodyPr/>
        <a:lstStyle/>
        <a:p>
          <a:endParaRPr lang="ru-RU"/>
        </a:p>
      </dgm:t>
    </dgm:pt>
    <dgm:pt modelId="{0D9A37DA-04C9-4137-9641-7C4C5F66A721}">
      <dgm:prSet phldrT="[Текст]" custT="1"/>
      <dgm:spPr/>
      <dgm:t>
        <a:bodyPr/>
        <a:lstStyle/>
        <a:p>
          <a:r>
            <a:rPr lang="ru-RU" sz="2400" dirty="0" smtClean="0"/>
            <a:t>Брань</a:t>
          </a:r>
          <a:endParaRPr lang="ru-RU" sz="2400" dirty="0"/>
        </a:p>
      </dgm:t>
    </dgm:pt>
    <dgm:pt modelId="{CA87BEDC-EF2F-4F81-996E-324C3B71E73C}" type="parTrans" cxnId="{7497321F-1CA4-41B4-9907-942D18A42B02}">
      <dgm:prSet/>
      <dgm:spPr/>
    </dgm:pt>
    <dgm:pt modelId="{3EB90B0E-09E5-4083-8750-B9255B5141A5}" type="sibTrans" cxnId="{7497321F-1CA4-41B4-9907-942D18A42B02}">
      <dgm:prSet/>
      <dgm:spPr/>
    </dgm:pt>
    <dgm:pt modelId="{9BFC44B9-740E-4EEC-A129-3EBE4D5B82EE}">
      <dgm:prSet phldrT="[Текст]" custT="1"/>
      <dgm:spPr/>
      <dgm:t>
        <a:bodyPr/>
        <a:lstStyle/>
        <a:p>
          <a:r>
            <a:rPr lang="ru-RU" sz="2000" dirty="0" smtClean="0"/>
            <a:t>война</a:t>
          </a:r>
          <a:endParaRPr lang="ru-RU" sz="2000" dirty="0"/>
        </a:p>
      </dgm:t>
    </dgm:pt>
    <dgm:pt modelId="{DC8880BC-A696-4348-A34C-64A8CD69582E}" type="parTrans" cxnId="{CD552307-5700-432B-9344-9F17A17A9DC8}">
      <dgm:prSet/>
      <dgm:spPr/>
    </dgm:pt>
    <dgm:pt modelId="{77777D9B-4914-4782-A764-54B767B0296B}" type="sibTrans" cxnId="{CD552307-5700-432B-9344-9F17A17A9DC8}">
      <dgm:prSet/>
      <dgm:spPr/>
    </dgm:pt>
    <dgm:pt modelId="{1724781E-5F4F-4A04-839D-C5BCBCD6A570}" type="pres">
      <dgm:prSet presAssocID="{86E4BD0B-D099-4021-9100-0FFD384B29B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6077A98-E637-4FB2-9EC9-6A858C107568}" type="pres">
      <dgm:prSet presAssocID="{43D23D16-7CC5-47B0-B744-66CCF9785AF1}" presName="linNode" presStyleCnt="0"/>
      <dgm:spPr/>
    </dgm:pt>
    <dgm:pt modelId="{8718A0CA-D5A7-42D3-AB27-B61A5225A857}" type="pres">
      <dgm:prSet presAssocID="{43D23D16-7CC5-47B0-B744-66CCF9785AF1}" presName="parentText" presStyleLbl="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9C3CC9-CFBE-4D91-AB2C-4C40D2C001B2}" type="pres">
      <dgm:prSet presAssocID="{43D23D16-7CC5-47B0-B744-66CCF9785AF1}" presName="descendantText" presStyleLbl="align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E30DB6-6598-476F-B4F2-6A675AAB1573}" type="pres">
      <dgm:prSet presAssocID="{2F67ADB1-6380-4BAB-BC7A-8F9C4872B594}" presName="sp" presStyleCnt="0"/>
      <dgm:spPr/>
    </dgm:pt>
    <dgm:pt modelId="{23C8E5C3-4049-45D9-A236-4B32F1EA13E6}" type="pres">
      <dgm:prSet presAssocID="{C53EDCC5-7435-47FF-824D-7A3865CFB872}" presName="linNode" presStyleCnt="0"/>
      <dgm:spPr/>
    </dgm:pt>
    <dgm:pt modelId="{06ECFCCD-A5B8-4B02-9617-3ACFB27F4370}" type="pres">
      <dgm:prSet presAssocID="{C53EDCC5-7435-47FF-824D-7A3865CFB872}" presName="parentText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6B8C19-B0DC-4349-92A5-76276D967D25}" type="pres">
      <dgm:prSet presAssocID="{C53EDCC5-7435-47FF-824D-7A3865CFB872}" presName="descendantText" presStyleLbl="alignAccFollowNode1" presStyleIdx="1" presStyleCnt="6" custScaleY="142104" custLinFactNeighborX="3175" custLinFactNeighborY="-15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DA9081-EA73-43E2-94F7-981859240AB1}" type="pres">
      <dgm:prSet presAssocID="{0019C2EA-75F6-48C0-B5E1-43FE491A4DED}" presName="sp" presStyleCnt="0"/>
      <dgm:spPr/>
    </dgm:pt>
    <dgm:pt modelId="{5FA34264-948D-427D-B8A3-9239C408B3C9}" type="pres">
      <dgm:prSet presAssocID="{4F67F1EB-9275-4190-B49F-CCFA40DC9645}" presName="linNode" presStyleCnt="0"/>
      <dgm:spPr/>
    </dgm:pt>
    <dgm:pt modelId="{2D9F88CD-0D91-4F0F-8912-816067325977}" type="pres">
      <dgm:prSet presAssocID="{4F67F1EB-9275-4190-B49F-CCFA40DC9645}" presName="parentText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7AC006-BA31-4417-B59B-BFE9FA85E123}" type="pres">
      <dgm:prSet presAssocID="{4F67F1EB-9275-4190-B49F-CCFA40DC9645}" presName="descendantText" presStyleLbl="alignAccFollowNode1" presStyleIdx="2" presStyleCnt="6" custLinFactNeighborX="529" custLinFactNeighborY="-24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F11865-6E88-41C9-AEC6-71A169E5B025}" type="pres">
      <dgm:prSet presAssocID="{5935952D-DBAF-47B9-9584-456C1324762F}" presName="sp" presStyleCnt="0"/>
      <dgm:spPr/>
    </dgm:pt>
    <dgm:pt modelId="{C57CA10B-4E92-4482-AC0C-7F5F8B55314E}" type="pres">
      <dgm:prSet presAssocID="{0D9A37DA-04C9-4137-9641-7C4C5F66A721}" presName="linNode" presStyleCnt="0"/>
      <dgm:spPr/>
    </dgm:pt>
    <dgm:pt modelId="{12E446EB-A659-4CA2-A942-44127C2E7AFE}" type="pres">
      <dgm:prSet presAssocID="{0D9A37DA-04C9-4137-9641-7C4C5F66A721}" presName="parentText" presStyleLbl="node1" presStyleIdx="3" presStyleCnt="6" custLinFactNeighborX="-2395" custLinFactNeighborY="-25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0A9847-C102-481A-8DE2-57CF330C7975}" type="pres">
      <dgm:prSet presAssocID="{0D9A37DA-04C9-4137-9641-7C4C5F66A721}" presName="descendantText" presStyleLbl="align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8CD62D-3371-4C12-B18D-39E27AC699BD}" type="pres">
      <dgm:prSet presAssocID="{3EB90B0E-09E5-4083-8750-B9255B5141A5}" presName="sp" presStyleCnt="0"/>
      <dgm:spPr/>
    </dgm:pt>
    <dgm:pt modelId="{6F2AB37E-F8EF-42B2-AB75-1F7657ACC66A}" type="pres">
      <dgm:prSet presAssocID="{8A6E9F0A-2FC4-48F8-95E9-E22E6F0A173B}" presName="linNode" presStyleCnt="0"/>
      <dgm:spPr/>
    </dgm:pt>
    <dgm:pt modelId="{BD5D7A22-FF4F-4B07-95B3-3A5938D2094F}" type="pres">
      <dgm:prSet presAssocID="{8A6E9F0A-2FC4-48F8-95E9-E22E6F0A173B}" presName="parentText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85C13E-C9FD-486D-BECF-7BE0C5A20FBA}" type="pres">
      <dgm:prSet presAssocID="{8A6E9F0A-2FC4-48F8-95E9-E22E6F0A173B}" presName="descendantText" presStyleLbl="alignAccFollowNode1" presStyleIdx="4" presStyleCnt="6" custLinFactNeighborX="529" custLinFactNeighborY="-24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F6FD13-CE38-43B8-B942-CAFB663788B6}" type="pres">
      <dgm:prSet presAssocID="{AD900708-2D76-4CD1-B6AE-E2C0BF40EE9F}" presName="sp" presStyleCnt="0"/>
      <dgm:spPr/>
    </dgm:pt>
    <dgm:pt modelId="{AC98379A-4DF6-4BDB-9968-2A69816EC8BF}" type="pres">
      <dgm:prSet presAssocID="{F56FF22F-3B51-4A8A-89D4-FF26D5849DD9}" presName="linNode" presStyleCnt="0"/>
      <dgm:spPr/>
    </dgm:pt>
    <dgm:pt modelId="{0FE60F0D-00D7-4C52-9F7A-90623DD285B2}" type="pres">
      <dgm:prSet presAssocID="{F56FF22F-3B51-4A8A-89D4-FF26D5849DD9}" presName="parentText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E8466F-B419-413F-B94A-7973F86676F0}" type="pres">
      <dgm:prSet presAssocID="{F56FF22F-3B51-4A8A-89D4-FF26D5849DD9}" presName="descendantText" presStyleLbl="align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69D5E1D-F841-4153-AD1F-9334CD1135C6}" srcId="{86E4BD0B-D099-4021-9100-0FFD384B29B7}" destId="{F56FF22F-3B51-4A8A-89D4-FF26D5849DD9}" srcOrd="5" destOrd="0" parTransId="{F785D608-462B-448D-8460-1BE15DD7323C}" sibTransId="{F64B8482-9198-458E-9978-375C76E0610B}"/>
    <dgm:cxn modelId="{3D58C438-AB83-4CB7-A4E4-A50BF3D481F9}" type="presOf" srcId="{56705139-B8EE-44F6-A12A-9CBFF3B28229}" destId="{D87AC006-BA31-4417-B59B-BFE9FA85E123}" srcOrd="0" destOrd="0" presId="urn:microsoft.com/office/officeart/2005/8/layout/vList5"/>
    <dgm:cxn modelId="{A78C90B8-4676-41C7-A265-310D5EADB525}" type="presOf" srcId="{4F67F1EB-9275-4190-B49F-CCFA40DC9645}" destId="{2D9F88CD-0D91-4F0F-8912-816067325977}" srcOrd="0" destOrd="0" presId="urn:microsoft.com/office/officeart/2005/8/layout/vList5"/>
    <dgm:cxn modelId="{0C2CD4DD-4A18-4DDB-9096-E829AA3FE038}" type="presOf" srcId="{43D23D16-7CC5-47B0-B744-66CCF9785AF1}" destId="{8718A0CA-D5A7-42D3-AB27-B61A5225A857}" srcOrd="0" destOrd="0" presId="urn:microsoft.com/office/officeart/2005/8/layout/vList5"/>
    <dgm:cxn modelId="{D283B6CE-3267-45A0-957B-555D13D4476A}" srcId="{86E4BD0B-D099-4021-9100-0FFD384B29B7}" destId="{C53EDCC5-7435-47FF-824D-7A3865CFB872}" srcOrd="1" destOrd="0" parTransId="{16683C3E-6BDE-45B5-9A4F-BE7DCCE25680}" sibTransId="{0019C2EA-75F6-48C0-B5E1-43FE491A4DED}"/>
    <dgm:cxn modelId="{6E6A9077-ACF4-4EC9-947A-BA265DF5F971}" srcId="{F56FF22F-3B51-4A8A-89D4-FF26D5849DD9}" destId="{FE6B5F6C-B97A-485C-B412-FF0E1EAE5FD5}" srcOrd="0" destOrd="0" parTransId="{3FB8783F-C656-4D34-8031-EC1F3BFF4264}" sibTransId="{FD5E2130-7B2D-4E9B-8195-9201F40F461E}"/>
    <dgm:cxn modelId="{79E883E8-C678-42F1-BF03-62949E956D88}" type="presOf" srcId="{86E4BD0B-D099-4021-9100-0FFD384B29B7}" destId="{1724781E-5F4F-4A04-839D-C5BCBCD6A570}" srcOrd="0" destOrd="0" presId="urn:microsoft.com/office/officeart/2005/8/layout/vList5"/>
    <dgm:cxn modelId="{CD552307-5700-432B-9344-9F17A17A9DC8}" srcId="{0D9A37DA-04C9-4137-9641-7C4C5F66A721}" destId="{9BFC44B9-740E-4EEC-A129-3EBE4D5B82EE}" srcOrd="0" destOrd="0" parTransId="{DC8880BC-A696-4348-A34C-64A8CD69582E}" sibTransId="{77777D9B-4914-4782-A764-54B767B0296B}"/>
    <dgm:cxn modelId="{6434943E-2FC2-46ED-9A89-7A7CCD7CAC2A}" srcId="{C53EDCC5-7435-47FF-824D-7A3865CFB872}" destId="{A953A1C6-446F-4C19-84D3-D97A7BBAFFED}" srcOrd="0" destOrd="0" parTransId="{5184695F-BA00-4524-A3C6-EF1C095F7DC7}" sibTransId="{FB2DB4AC-2DCA-474D-806F-A328A776486D}"/>
    <dgm:cxn modelId="{CBCC136C-A069-4036-9AC3-6403D7AC3960}" srcId="{8A6E9F0A-2FC4-48F8-95E9-E22E6F0A173B}" destId="{99DDE949-7137-4DCC-9008-AD1B4AF8F45C}" srcOrd="0" destOrd="0" parTransId="{622D0743-17C4-4CF7-8B19-66FBF7E9422C}" sibTransId="{9DCF36FE-6F5D-467C-B6FE-083D342F7DC5}"/>
    <dgm:cxn modelId="{991D7BCB-0845-4C7F-A171-63879D589D9E}" srcId="{86E4BD0B-D099-4021-9100-0FFD384B29B7}" destId="{4F67F1EB-9275-4190-B49F-CCFA40DC9645}" srcOrd="2" destOrd="0" parTransId="{D5D5B046-32C5-45CF-9839-A0016C99A17A}" sibTransId="{5935952D-DBAF-47B9-9584-456C1324762F}"/>
    <dgm:cxn modelId="{14FFE6E0-D735-4292-B01E-634279192AD8}" type="presOf" srcId="{C53EDCC5-7435-47FF-824D-7A3865CFB872}" destId="{06ECFCCD-A5B8-4B02-9617-3ACFB27F4370}" srcOrd="0" destOrd="0" presId="urn:microsoft.com/office/officeart/2005/8/layout/vList5"/>
    <dgm:cxn modelId="{A1FD9C89-8FC6-477B-BC60-B0D848203BA8}" srcId="{4F67F1EB-9275-4190-B49F-CCFA40DC9645}" destId="{56705139-B8EE-44F6-A12A-9CBFF3B28229}" srcOrd="0" destOrd="0" parTransId="{D2CB7323-F137-49BC-86AA-832B89C6288A}" sibTransId="{603902D7-8730-48B8-B76E-71E7F2BB3C34}"/>
    <dgm:cxn modelId="{B541552B-C21A-4236-9990-539B06838310}" srcId="{43D23D16-7CC5-47B0-B744-66CCF9785AF1}" destId="{81CAF45E-8ECF-42F5-9978-C737F924169C}" srcOrd="0" destOrd="0" parTransId="{C327E7AF-D533-4C02-AAE0-94962FAD9B30}" sibTransId="{6DD8D801-60A2-46BD-817E-75F9F8DA93F1}"/>
    <dgm:cxn modelId="{EA963BB0-54C6-47F0-9DA3-8387B91070C0}" type="presOf" srcId="{9BFC44B9-740E-4EEC-A129-3EBE4D5B82EE}" destId="{F10A9847-C102-481A-8DE2-57CF330C7975}" srcOrd="0" destOrd="0" presId="urn:microsoft.com/office/officeart/2005/8/layout/vList5"/>
    <dgm:cxn modelId="{26967831-197E-448C-BEE6-22988A693F1B}" type="presOf" srcId="{99DDE949-7137-4DCC-9008-AD1B4AF8F45C}" destId="{0685C13E-C9FD-486D-BECF-7BE0C5A20FBA}" srcOrd="0" destOrd="0" presId="urn:microsoft.com/office/officeart/2005/8/layout/vList5"/>
    <dgm:cxn modelId="{0B8E010C-53CA-4F38-B2FD-8C86F3A89931}" type="presOf" srcId="{FE6B5F6C-B97A-485C-B412-FF0E1EAE5FD5}" destId="{56E8466F-B419-413F-B94A-7973F86676F0}" srcOrd="0" destOrd="0" presId="urn:microsoft.com/office/officeart/2005/8/layout/vList5"/>
    <dgm:cxn modelId="{48B89BEC-A77E-4699-A293-5E8A0BAD19C9}" type="presOf" srcId="{81CAF45E-8ECF-42F5-9978-C737F924169C}" destId="{B39C3CC9-CFBE-4D91-AB2C-4C40D2C001B2}" srcOrd="0" destOrd="0" presId="urn:microsoft.com/office/officeart/2005/8/layout/vList5"/>
    <dgm:cxn modelId="{8C2F8D91-77EE-45A8-A461-9AA6628C7EBA}" srcId="{86E4BD0B-D099-4021-9100-0FFD384B29B7}" destId="{8A6E9F0A-2FC4-48F8-95E9-E22E6F0A173B}" srcOrd="4" destOrd="0" parTransId="{EC7DA308-F204-4DEF-BD59-112D9C9E41D2}" sibTransId="{AD900708-2D76-4CD1-B6AE-E2C0BF40EE9F}"/>
    <dgm:cxn modelId="{F78421AF-CE1C-4461-B534-F2021C9F9E6E}" type="presOf" srcId="{8A6E9F0A-2FC4-48F8-95E9-E22E6F0A173B}" destId="{BD5D7A22-FF4F-4B07-95B3-3A5938D2094F}" srcOrd="0" destOrd="0" presId="urn:microsoft.com/office/officeart/2005/8/layout/vList5"/>
    <dgm:cxn modelId="{E8848670-A3B5-4457-B3F1-15C7567B347F}" type="presOf" srcId="{F56FF22F-3B51-4A8A-89D4-FF26D5849DD9}" destId="{0FE60F0D-00D7-4C52-9F7A-90623DD285B2}" srcOrd="0" destOrd="0" presId="urn:microsoft.com/office/officeart/2005/8/layout/vList5"/>
    <dgm:cxn modelId="{2B4E73C4-C1B3-4089-B1AA-66212D4CC32F}" type="presOf" srcId="{0D9A37DA-04C9-4137-9641-7C4C5F66A721}" destId="{12E446EB-A659-4CA2-A942-44127C2E7AFE}" srcOrd="0" destOrd="0" presId="urn:microsoft.com/office/officeart/2005/8/layout/vList5"/>
    <dgm:cxn modelId="{7497321F-1CA4-41B4-9907-942D18A42B02}" srcId="{86E4BD0B-D099-4021-9100-0FFD384B29B7}" destId="{0D9A37DA-04C9-4137-9641-7C4C5F66A721}" srcOrd="3" destOrd="0" parTransId="{CA87BEDC-EF2F-4F81-996E-324C3B71E73C}" sibTransId="{3EB90B0E-09E5-4083-8750-B9255B5141A5}"/>
    <dgm:cxn modelId="{34424D8C-2AD7-4A45-980A-03C9A7FBE0C6}" srcId="{86E4BD0B-D099-4021-9100-0FFD384B29B7}" destId="{43D23D16-7CC5-47B0-B744-66CCF9785AF1}" srcOrd="0" destOrd="0" parTransId="{7595049F-3643-427C-AED3-0B99D532A004}" sibTransId="{2F67ADB1-6380-4BAB-BC7A-8F9C4872B594}"/>
    <dgm:cxn modelId="{5289EF1B-B56F-4F66-B567-4374B5CB997A}" type="presOf" srcId="{A953A1C6-446F-4C19-84D3-D97A7BBAFFED}" destId="{CA6B8C19-B0DC-4349-92A5-76276D967D25}" srcOrd="0" destOrd="0" presId="urn:microsoft.com/office/officeart/2005/8/layout/vList5"/>
    <dgm:cxn modelId="{3675D3EA-9F5D-493A-9406-2A42AD2239F8}" type="presParOf" srcId="{1724781E-5F4F-4A04-839D-C5BCBCD6A570}" destId="{06077A98-E637-4FB2-9EC9-6A858C107568}" srcOrd="0" destOrd="0" presId="urn:microsoft.com/office/officeart/2005/8/layout/vList5"/>
    <dgm:cxn modelId="{4FF60830-3CFD-42F5-A1CE-A3FDB205B06C}" type="presParOf" srcId="{06077A98-E637-4FB2-9EC9-6A858C107568}" destId="{8718A0CA-D5A7-42D3-AB27-B61A5225A857}" srcOrd="0" destOrd="0" presId="urn:microsoft.com/office/officeart/2005/8/layout/vList5"/>
    <dgm:cxn modelId="{5FF6CBC3-19F2-4FF5-90DA-E43767E8C68F}" type="presParOf" srcId="{06077A98-E637-4FB2-9EC9-6A858C107568}" destId="{B39C3CC9-CFBE-4D91-AB2C-4C40D2C001B2}" srcOrd="1" destOrd="0" presId="urn:microsoft.com/office/officeart/2005/8/layout/vList5"/>
    <dgm:cxn modelId="{A86FE43C-F74F-4E18-A711-C64869D477E0}" type="presParOf" srcId="{1724781E-5F4F-4A04-839D-C5BCBCD6A570}" destId="{E8E30DB6-6598-476F-B4F2-6A675AAB1573}" srcOrd="1" destOrd="0" presId="urn:microsoft.com/office/officeart/2005/8/layout/vList5"/>
    <dgm:cxn modelId="{9B6294DB-50E6-46B8-BDF5-2CE2DEB96F74}" type="presParOf" srcId="{1724781E-5F4F-4A04-839D-C5BCBCD6A570}" destId="{23C8E5C3-4049-45D9-A236-4B32F1EA13E6}" srcOrd="2" destOrd="0" presId="urn:microsoft.com/office/officeart/2005/8/layout/vList5"/>
    <dgm:cxn modelId="{0A9D332F-5220-4B6C-B0CB-D130693DBF78}" type="presParOf" srcId="{23C8E5C3-4049-45D9-A236-4B32F1EA13E6}" destId="{06ECFCCD-A5B8-4B02-9617-3ACFB27F4370}" srcOrd="0" destOrd="0" presId="urn:microsoft.com/office/officeart/2005/8/layout/vList5"/>
    <dgm:cxn modelId="{11A0D652-EC25-402A-8720-A091DA142369}" type="presParOf" srcId="{23C8E5C3-4049-45D9-A236-4B32F1EA13E6}" destId="{CA6B8C19-B0DC-4349-92A5-76276D967D25}" srcOrd="1" destOrd="0" presId="urn:microsoft.com/office/officeart/2005/8/layout/vList5"/>
    <dgm:cxn modelId="{A6BC3938-5CAD-4A30-8FC6-2D8FB092D4E7}" type="presParOf" srcId="{1724781E-5F4F-4A04-839D-C5BCBCD6A570}" destId="{EDDA9081-EA73-43E2-94F7-981859240AB1}" srcOrd="3" destOrd="0" presId="urn:microsoft.com/office/officeart/2005/8/layout/vList5"/>
    <dgm:cxn modelId="{EB60424B-CEAD-4BD3-8E25-6BD87AB2C8B8}" type="presParOf" srcId="{1724781E-5F4F-4A04-839D-C5BCBCD6A570}" destId="{5FA34264-948D-427D-B8A3-9239C408B3C9}" srcOrd="4" destOrd="0" presId="urn:microsoft.com/office/officeart/2005/8/layout/vList5"/>
    <dgm:cxn modelId="{1F1D154A-B43A-4070-B5BD-44D52EB264A6}" type="presParOf" srcId="{5FA34264-948D-427D-B8A3-9239C408B3C9}" destId="{2D9F88CD-0D91-4F0F-8912-816067325977}" srcOrd="0" destOrd="0" presId="urn:microsoft.com/office/officeart/2005/8/layout/vList5"/>
    <dgm:cxn modelId="{12D3C65C-3D4C-4CF5-AA1E-6C32CFD508F8}" type="presParOf" srcId="{5FA34264-948D-427D-B8A3-9239C408B3C9}" destId="{D87AC006-BA31-4417-B59B-BFE9FA85E123}" srcOrd="1" destOrd="0" presId="urn:microsoft.com/office/officeart/2005/8/layout/vList5"/>
    <dgm:cxn modelId="{E6EF8715-65CC-4A05-BDF2-796907D80298}" type="presParOf" srcId="{1724781E-5F4F-4A04-839D-C5BCBCD6A570}" destId="{37F11865-6E88-41C9-AEC6-71A169E5B025}" srcOrd="5" destOrd="0" presId="urn:microsoft.com/office/officeart/2005/8/layout/vList5"/>
    <dgm:cxn modelId="{5FCC2A30-49FB-4A6B-9B1C-798801874E89}" type="presParOf" srcId="{1724781E-5F4F-4A04-839D-C5BCBCD6A570}" destId="{C57CA10B-4E92-4482-AC0C-7F5F8B55314E}" srcOrd="6" destOrd="0" presId="urn:microsoft.com/office/officeart/2005/8/layout/vList5"/>
    <dgm:cxn modelId="{EAFEF643-00E2-40FB-AAC6-D6E75FBEF319}" type="presParOf" srcId="{C57CA10B-4E92-4482-AC0C-7F5F8B55314E}" destId="{12E446EB-A659-4CA2-A942-44127C2E7AFE}" srcOrd="0" destOrd="0" presId="urn:microsoft.com/office/officeart/2005/8/layout/vList5"/>
    <dgm:cxn modelId="{267576D4-63F0-4A52-858F-2B3499A37311}" type="presParOf" srcId="{C57CA10B-4E92-4482-AC0C-7F5F8B55314E}" destId="{F10A9847-C102-481A-8DE2-57CF330C7975}" srcOrd="1" destOrd="0" presId="urn:microsoft.com/office/officeart/2005/8/layout/vList5"/>
    <dgm:cxn modelId="{E9E447A9-D495-418F-B896-C5984642E1E8}" type="presParOf" srcId="{1724781E-5F4F-4A04-839D-C5BCBCD6A570}" destId="{688CD62D-3371-4C12-B18D-39E27AC699BD}" srcOrd="7" destOrd="0" presId="urn:microsoft.com/office/officeart/2005/8/layout/vList5"/>
    <dgm:cxn modelId="{170AE1A2-D20F-4F75-BFD3-AC1A8746C1DF}" type="presParOf" srcId="{1724781E-5F4F-4A04-839D-C5BCBCD6A570}" destId="{6F2AB37E-F8EF-42B2-AB75-1F7657ACC66A}" srcOrd="8" destOrd="0" presId="urn:microsoft.com/office/officeart/2005/8/layout/vList5"/>
    <dgm:cxn modelId="{D64FAF40-511A-4CDB-A4FC-E291AC9FE668}" type="presParOf" srcId="{6F2AB37E-F8EF-42B2-AB75-1F7657ACC66A}" destId="{BD5D7A22-FF4F-4B07-95B3-3A5938D2094F}" srcOrd="0" destOrd="0" presId="urn:microsoft.com/office/officeart/2005/8/layout/vList5"/>
    <dgm:cxn modelId="{2E77542D-F40C-423B-98B9-2025845E5128}" type="presParOf" srcId="{6F2AB37E-F8EF-42B2-AB75-1F7657ACC66A}" destId="{0685C13E-C9FD-486D-BECF-7BE0C5A20FBA}" srcOrd="1" destOrd="0" presId="urn:microsoft.com/office/officeart/2005/8/layout/vList5"/>
    <dgm:cxn modelId="{F8F89696-8D35-4531-B7E2-81B97C6E19CE}" type="presParOf" srcId="{1724781E-5F4F-4A04-839D-C5BCBCD6A570}" destId="{0EF6FD13-CE38-43B8-B942-CAFB663788B6}" srcOrd="9" destOrd="0" presId="urn:microsoft.com/office/officeart/2005/8/layout/vList5"/>
    <dgm:cxn modelId="{BFAFDF6A-BAE9-49DC-8CC8-CAAC125E6F1F}" type="presParOf" srcId="{1724781E-5F4F-4A04-839D-C5BCBCD6A570}" destId="{AC98379A-4DF6-4BDB-9968-2A69816EC8BF}" srcOrd="10" destOrd="0" presId="urn:microsoft.com/office/officeart/2005/8/layout/vList5"/>
    <dgm:cxn modelId="{49F479A4-2E59-4193-BB06-4E89E4DF4B20}" type="presParOf" srcId="{AC98379A-4DF6-4BDB-9968-2A69816EC8BF}" destId="{0FE60F0D-00D7-4C52-9F7A-90623DD285B2}" srcOrd="0" destOrd="0" presId="urn:microsoft.com/office/officeart/2005/8/layout/vList5"/>
    <dgm:cxn modelId="{F0B8E549-F0CD-442B-826A-82618F6C672E}" type="presParOf" srcId="{AC98379A-4DF6-4BDB-9968-2A69816EC8BF}" destId="{56E8466F-B419-413F-B94A-7973F86676F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" name="Rectangle 24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959F5B22-15C2-4B10-91FD-760D1A6CD100}" type="datetimeFigureOut">
              <a:rPr lang="en-US"/>
              <a:pPr>
                <a:defRPr/>
              </a:pPr>
              <a:t>1/6/2016</a:t>
            </a:fld>
            <a:endParaRPr lang="en-US" dirty="0"/>
          </a:p>
        </p:txBody>
      </p:sp>
      <p:sp>
        <p:nvSpPr>
          <p:cNvPr id="30" name="Rectangle 30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Rectangle 18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43311D01-168E-4115-9EEC-A5E12BDDC06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67980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Rectangle 15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32F0A6A6-EB65-4388-AD54-370AA8F8D3A3}" type="datetimeFigureOut">
              <a:rPr lang="en-US"/>
              <a:pPr>
                <a:defRPr/>
              </a:pPr>
              <a:t>1/6/2016</a:t>
            </a:fld>
            <a:endParaRPr lang="en-US" dirty="0"/>
          </a:p>
        </p:txBody>
      </p:sp>
      <p:sp>
        <p:nvSpPr>
          <p:cNvPr id="23" name="Rectangle 2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/>
          <a:lstStyle/>
          <a:p>
            <a:pPr lvl="0"/>
            <a:endParaRPr lang="en-US" noProof="0" dirty="0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  <a:endParaRPr lang="en-US" noProof="0"/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" name="Rectangle 2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3E66A6EB-BE2F-4752-BFAF-2E051F7DCE7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52161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MS PGothic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MS PGothic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MS PGothic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MS PGothic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MS PGothic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180F53B-D609-4373-B912-02DFEC9EB3C8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09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3BC1556-5693-48A1-9CD3-C116806F6DF1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30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EBDDB70-1B62-462E-836C-BE1F6762972A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50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ADCCFB8-DEFB-4FD1-857D-5B822758D931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71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83E145B-5488-4708-8A5C-417E96A2A5BF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91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8DC897F-0D66-4B69-8F0B-63FC6F84A4ED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3BF5316-1E89-43AD-994D-8B79948C047D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32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FA17EF3-2697-4855-9075-3144C6E9DB08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52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D25C5E3-602B-464B-B9BE-52859949960A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734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DF35DCF-A4B4-4235-B52E-1E5939A727DD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939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DC06494-FBE9-467C-B4DC-BBD95169093A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253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8A921BC-6638-42B7-9D29-B47599B77B9D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144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23BD6F3-F2A2-4AF5-9451-5B9033B519DE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349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4492943-C7AB-4CD5-B203-371E33163A8D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553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4A3DF67-95C9-419C-8D93-78C3F0307B7E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75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6E13ABC-7788-47B3-AB3B-4233ECCED73F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96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08C67BF-6C85-479A-B9EB-0BA500661294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96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08C67BF-6C85-479A-B9EB-0BA500661294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168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50D3052-AC0C-49C5-9D56-39322F45F2F3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373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28CA306-147B-40E1-8244-752622819375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577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CF1681C-16F3-49E8-AEEC-A1CD42FE78DE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782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0BDB4E8-C95F-4CF0-A55A-E76A517A71F9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ECA6BD5-1354-4C1B-9052-565247352A1F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987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6FE7C5A-2F9D-4F73-AD7A-DD483D1A2F51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39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69E1F32-7D4C-4D5B-B308-4D265E7E59B0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40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916AE44-1E88-43CE-A561-56E14A648E73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8192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14F3A03-9294-46A9-928D-911DC8CF4B19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44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662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912D64D-C017-42B5-A640-8EA59E254033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867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9C59FE5-B224-45C9-8CD9-43561DBDC3AD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277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B4BFB20-E042-40E0-A908-4DB6C5D7DF43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481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F182D13-5D86-429B-893D-59045254C831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686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98D1CAE-E46B-4F06-A079-406101302656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891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5785248-2710-4DDC-A79D-29453A742BAA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3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4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Rectangle 31"/>
          <p:cNvSpPr>
            <a:spLocks noGrp="1"/>
          </p:cNvSpPr>
          <p:nvPr>
            <p:ph type="subTitle" idx="1"/>
          </p:nvPr>
        </p:nvSpPr>
        <p:spPr>
          <a:xfrm>
            <a:off x="2492734" y="5094577"/>
            <a:ext cx="6194066" cy="925223"/>
          </a:xfrm>
        </p:spPr>
        <p:txBody>
          <a:bodyPr/>
          <a:lstStyle>
            <a:lvl1pPr marL="0" indent="0" algn="r">
              <a:buNone/>
              <a:defRPr sz="2800"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ctrTitle"/>
          </p:nvPr>
        </p:nvSpPr>
        <p:spPr>
          <a:xfrm>
            <a:off x="1108986" y="3606800"/>
            <a:ext cx="7577814" cy="1470025"/>
          </a:xfrm>
        </p:spPr>
        <p:txBody>
          <a:bodyPr/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FFB8B-83AC-4B41-854F-CB045B89EC08}" type="datetimeFigureOut">
              <a:rPr lang="en-US"/>
              <a:pPr>
                <a:defRPr/>
              </a:pPr>
              <a:t>1/6/2016</a:t>
            </a:fld>
            <a:endParaRPr lang="en-US" dirty="0"/>
          </a:p>
        </p:txBody>
      </p:sp>
      <p:sp>
        <p:nvSpPr>
          <p:cNvPr id="10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7B9035-7CAD-47C6-9216-72A58D698BC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1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ABFABE-24AA-490E-B4D4-3DC5414AD580}" type="datetimeFigureOut">
              <a:rPr lang="en-US"/>
              <a:pPr>
                <a:defRPr/>
              </a:pPr>
              <a:t>1/6/2016</a:t>
            </a:fld>
            <a:endParaRPr lang="en-US" dirty="0"/>
          </a:p>
        </p:txBody>
      </p:sp>
      <p:sp>
        <p:nvSpPr>
          <p:cNvPr id="5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36561-651A-425F-8DE4-4C43034BBA7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E1816A-044F-47B0-9D60-A08E2AFF65B1}" type="datetimeFigureOut">
              <a:rPr lang="en-US"/>
              <a:pPr>
                <a:defRPr/>
              </a:pPr>
              <a:t>1/6/2016</a:t>
            </a:fld>
            <a:endParaRPr lang="en-US" dirty="0"/>
          </a:p>
        </p:txBody>
      </p:sp>
      <p:sp>
        <p:nvSpPr>
          <p:cNvPr id="4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E1AA3-C5A8-4ACA-9396-14D48CF7C3C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91756-23F8-4E7C-8B2A-EDCFF0098EC8}" type="datetimeFigureOut">
              <a:rPr lang="en-US"/>
              <a:pPr>
                <a:defRPr/>
              </a:pPr>
              <a:t>1/6/2016</a:t>
            </a:fld>
            <a:endParaRPr lang="en-US" dirty="0"/>
          </a:p>
        </p:txBody>
      </p:sp>
      <p:sp>
        <p:nvSpPr>
          <p:cNvPr id="3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28B29-0DFD-475D-A710-B69C22AB4E1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текст в две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Rectangle 11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6FA071-8EA0-4E01-A069-771EE78F4989}" type="datetimeFigureOut">
              <a:rPr lang="en-US"/>
              <a:pPr>
                <a:defRPr/>
              </a:pPr>
              <a:t>1/6/2016</a:t>
            </a:fld>
            <a:endParaRPr lang="en-US" dirty="0"/>
          </a:p>
        </p:txBody>
      </p:sp>
      <p:sp>
        <p:nvSpPr>
          <p:cNvPr id="6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E88CC-3796-4A33-A496-DAEEFA10343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501D4A-B788-4965-A9D8-1486D53D9B9B}" type="datetimeFigureOut">
              <a:rPr lang="en-US"/>
              <a:pPr>
                <a:defRPr/>
              </a:pPr>
              <a:t>1/6/2016</a:t>
            </a:fld>
            <a:endParaRPr lang="en-US" dirty="0"/>
          </a:p>
        </p:txBody>
      </p:sp>
      <p:sp>
        <p:nvSpPr>
          <p:cNvPr id="5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D36AB-3A7E-4C68-AE03-C11C258F9FB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30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7" name="Rectangle 17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316C5-4B38-4A4A-B1AA-F654ADE56EA5}" type="datetimeFigureOut">
              <a:rPr lang="en-US"/>
              <a:pPr>
                <a:defRPr/>
              </a:pPr>
              <a:t>1/6/2016</a:t>
            </a:fld>
            <a:endParaRPr lang="en-US" dirty="0"/>
          </a:p>
        </p:txBody>
      </p:sp>
      <p:sp>
        <p:nvSpPr>
          <p:cNvPr id="6" name="Rectangl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F0D5E-3F1F-459F-BB82-B4EB33FD9FD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C5BCF-F16A-41D0-889A-4D268EF6D2CD}" type="datetimeFigureOut">
              <a:rPr lang="ru-RU"/>
              <a:pPr>
                <a:defRPr/>
              </a:pPr>
              <a:t>06.01.2016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38F45-7681-4DF4-9260-8137FFAA0B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shade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image5.pn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image6.pn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30"/>
          <p:cNvSpPr>
            <a:spLocks noGrp="1"/>
          </p:cNvSpPr>
          <p:nvPr>
            <p:ph type="title"/>
          </p:nvPr>
        </p:nvSpPr>
        <p:spPr bwMode="auto">
          <a:xfrm>
            <a:off x="457200" y="3587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Rectangle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6" name="Rectangle 6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000" smtClean="0">
                <a:latin typeface="+mn-lt"/>
              </a:defRPr>
            </a:lvl1pPr>
          </a:lstStyle>
          <a:p>
            <a:pPr>
              <a:defRPr/>
            </a:pPr>
            <a:fld id="{38666130-DE6C-46D5-9AF3-CC735DB7D284}" type="datetimeFigureOut">
              <a:rPr lang="en-US"/>
              <a:pPr>
                <a:defRPr/>
              </a:pPr>
              <a:t>1/6/2016</a:t>
            </a:fld>
            <a:endParaRPr lang="en-US" dirty="0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dirty="0" smtClean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smtClean="0">
                <a:latin typeface="+mn-lt"/>
              </a:defRPr>
            </a:lvl1pPr>
          </a:lstStyle>
          <a:p>
            <a:pPr>
              <a:defRPr/>
            </a:pPr>
            <a:fld id="{EBE4A157-4D8F-4EF0-84DE-09E8A56B0DC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5" r:id="rId2"/>
    <p:sldLayoutId id="2147483654" r:id="rId3"/>
    <p:sldLayoutId id="2147483653" r:id="rId4"/>
    <p:sldLayoutId id="2147483652" r:id="rId5"/>
    <p:sldLayoutId id="2147483651" r:id="rId6"/>
    <p:sldLayoutId id="2147483650" r:id="rId7"/>
    <p:sldLayoutId id="2147483657" r:id="rId8"/>
  </p:sldLayoutIdLst>
  <p:timing>
    <p:tnLst>
      <p:par>
        <p:cTn id="1" dur="indefinite" restart="never" nodeType="tmRoot"/>
      </p:par>
    </p:tnLst>
  </p:timing>
  <p:txStyles>
    <p:titleStyle>
      <a:defPPr>
        <a:defRPr sz="4400">
          <a:solidFill>
            <a:schemeClr val="tx1"/>
          </a:solidFill>
          <a:latin typeface="+mj-lt"/>
          <a:ea typeface="+mj-ea"/>
          <a:cs typeface="+mj-cs"/>
        </a:defRPr>
      </a:defPPr>
      <a:lvl1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Verdana" pitchFamily="34" charset="0"/>
        </a:defRPr>
      </a:lvl9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eaLnBrk="1" hangingPunct="1">
        <a:buChar char="•"/>
        <a:defRPr sz="2000"/>
      </a:lvl6pPr>
      <a:lvl7pPr marL="2971800" indent="-228600" eaLnBrk="1" hangingPunct="1">
        <a:buChar char="•"/>
        <a:defRPr sz="2000"/>
      </a:lvl7pPr>
      <a:lvl8pPr marL="3429000" indent="-228600" eaLnBrk="1" hangingPunct="1">
        <a:buChar char="•"/>
        <a:defRPr sz="2000"/>
      </a:lvl8pPr>
      <a:lvl9pPr marL="3886200" indent="-228600" eaLnBrk="1" hangingPunct="1">
        <a:buChar char="•"/>
        <a:defRPr sz="2000"/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hyperlink" Target="http://ru.wikipedia.org/wiki/%D0%A4%D0%B0%D0%B9%D0%BB:Ivan_Nikitin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2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9;&#1095;&#1080;&#1090;&#1077;&#1083;&#1100;\Desktop\&#1053;&#1080;&#1082;&#1080;&#1090;&#1091;&#1096;&#1082;&#1072;%20&#1056;&#1091;&#1089;&#1100;\&#1042;&#1080;&#1076;&#1077;&#1086;%20&#1048;.&#1053;&#1080;&#1082;&#1080;&#1090;&#1080;&#1085;%20'&#1056;&#1091;&#1089;&#1100;'.mp4" TargetMode="External"/><Relationship Id="rId4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image" Target="../media/image50.wmf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9" descr="http://img0.liveinternet.ru/images/attach/c/5/87/997/87997154_large_0_9c10_4fdbd348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06700" y="4221163"/>
            <a:ext cx="6337300" cy="1655762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2400" dirty="0" smtClean="0">
                <a:solidFill>
                  <a:srgbClr val="FFC000"/>
                </a:solidFill>
              </a:rPr>
              <a:t>Учитель начальных классов МБОУ «СОШ№6»- Савина Надежда Фёдоровна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1412875"/>
            <a:ext cx="7772400" cy="1800225"/>
          </a:xfrm>
        </p:spPr>
        <p:txBody>
          <a:bodyPr/>
          <a:lstStyle/>
          <a:p>
            <a:pPr eaLnBrk="1" hangingPunct="1">
              <a:defRPr/>
            </a:pPr>
            <a:r>
              <a:rPr lang="ru-RU" sz="66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И.С.Никитин </a:t>
            </a:r>
            <a:br>
              <a:rPr lang="ru-RU" sz="66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ru-RU" sz="66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«Русь»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Текст 1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00"/>
          </a:xfrm>
        </p:spPr>
        <p:txBody>
          <a:bodyPr/>
          <a:lstStyle/>
          <a:p>
            <a:pPr marL="2868613" indent="457200">
              <a:spcBef>
                <a:spcPct val="0"/>
              </a:spcBef>
              <a:buFontTx/>
              <a:buNone/>
            </a:pPr>
            <a:endParaRPr lang="ru-RU" smtClean="0">
              <a:solidFill>
                <a:srgbClr val="000000"/>
              </a:solidFill>
              <a:latin typeface="Monotype Corsiva" pitchFamily="66" charset="0"/>
            </a:endParaRPr>
          </a:p>
          <a:p>
            <a:pPr marL="2868613" indent="457200">
              <a:spcBef>
                <a:spcPct val="0"/>
              </a:spcBef>
              <a:buFontTx/>
              <a:buNone/>
            </a:pPr>
            <a:r>
              <a:rPr lang="ru-RU" smtClean="0">
                <a:solidFill>
                  <a:srgbClr val="000000"/>
                </a:solidFill>
                <a:latin typeface="Monotype Corsiva" pitchFamily="66" charset="0"/>
              </a:rPr>
              <a:t>Иван Никитин родился в городе Воронеже.</a:t>
            </a:r>
          </a:p>
          <a:p>
            <a:pPr marL="2868613" indent="457200">
              <a:spcBef>
                <a:spcPct val="0"/>
              </a:spcBef>
              <a:buFontTx/>
              <a:buNone/>
            </a:pPr>
            <a:r>
              <a:rPr lang="ru-RU" smtClean="0">
                <a:solidFill>
                  <a:srgbClr val="000000"/>
                </a:solidFill>
                <a:latin typeface="Monotype Corsiva" pitchFamily="66" charset="0"/>
              </a:rPr>
              <a:t>Мальчиком он жил в доме, который стоял на высоком берегу реки Воронеж. Поэт любил наблюдать за течением реки, разглядывать краски закатов, слушать пение птиц и шелест трав.</a:t>
            </a:r>
          </a:p>
        </p:txBody>
      </p:sp>
      <p:pic>
        <p:nvPicPr>
          <p:cNvPr id="3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0850" y="261938"/>
            <a:ext cx="8242300" cy="1322387"/>
          </a:xfrm>
        </p:spPr>
      </p:pic>
      <p:pic>
        <p:nvPicPr>
          <p:cNvPr id="5" name="Рисунок 4" descr="Ivan Nikitin.jpg">
            <a:hlinkClick r:id="rId4"/>
          </p:cNvPr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1901825"/>
            <a:ext cx="2609850" cy="3749675"/>
          </a:xfrm>
          <a:prstGeom prst="rect">
            <a:avLst/>
          </a:prstGeom>
          <a:noFill/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358188" y="6072188"/>
            <a:ext cx="428625" cy="35718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 advClick="0" advTm="1500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Текст 1"/>
          <p:cNvSpPr>
            <a:spLocks noGrp="1"/>
          </p:cNvSpPr>
          <p:nvPr>
            <p:ph type="body" idx="1"/>
          </p:nvPr>
        </p:nvSpPr>
        <p:spPr>
          <a:xfrm>
            <a:off x="506413" y="1082675"/>
            <a:ext cx="8229600" cy="4697413"/>
          </a:xfrm>
        </p:spPr>
        <p:txBody>
          <a:bodyPr/>
          <a:lstStyle/>
          <a:p>
            <a:pPr marL="0" indent="533400">
              <a:spcBef>
                <a:spcPct val="0"/>
              </a:spcBef>
              <a:buFontTx/>
              <a:buNone/>
            </a:pPr>
            <a:r>
              <a:rPr lang="ru-RU" sz="2000" smtClean="0">
                <a:solidFill>
                  <a:srgbClr val="000000"/>
                </a:solidFill>
              </a:rPr>
              <a:t>«Русь» - первое стихотворение, которое было напечатано и сразу сделало поэта известным. Стих приня-ли с восторгом: заучивали наизусть, переписывали, читали друзьям.</a:t>
            </a:r>
          </a:p>
          <a:p>
            <a:pPr marL="0" indent="533400">
              <a:spcBef>
                <a:spcPct val="0"/>
              </a:spcBef>
              <a:buFontTx/>
              <a:buNone/>
            </a:pPr>
            <a:r>
              <a:rPr lang="ru-RU" sz="2000" smtClean="0">
                <a:solidFill>
                  <a:srgbClr val="000000"/>
                </a:solidFill>
              </a:rPr>
              <a:t>Первый сборник стихов вышел в 1856 году. Главные темы в поэзии Никитина — родная природа, беспросветная жизнь крестьян и крестьянский труд, страдания городской бедноты, протест против несправедливого устройства жизни.</a:t>
            </a:r>
          </a:p>
          <a:p>
            <a:pPr marL="0" indent="533400">
              <a:spcBef>
                <a:spcPct val="0"/>
              </a:spcBef>
              <a:buFontTx/>
              <a:buNone/>
            </a:pPr>
            <a:r>
              <a:rPr lang="ru-RU" sz="2000" smtClean="0">
                <a:solidFill>
                  <a:srgbClr val="000000"/>
                </a:solidFill>
              </a:rPr>
              <a:t>Некоторые стихотворения Никитина, положенные на музыку, стали популярными народными песнями, например «Ухарь-купец» («Ехал на ярмарку ухарь-купец…»). На слова Никитина написано более 60 песен и романсов.</a:t>
            </a:r>
          </a:p>
        </p:txBody>
      </p:sp>
      <p:pic>
        <p:nvPicPr>
          <p:cNvPr id="3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42925" y="152400"/>
            <a:ext cx="8240713" cy="755650"/>
          </a:xfrm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358188" y="6072188"/>
            <a:ext cx="428625" cy="35718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1550" y="57673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08575" y="5532438"/>
            <a:ext cx="817563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287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071813" y="1285875"/>
            <a:ext cx="5657850" cy="5143500"/>
          </a:xfrm>
        </p:spPr>
        <p:txBody>
          <a:bodyPr>
            <a:normAutofit/>
          </a:bodyPr>
          <a:lstStyle/>
          <a:p>
            <a:pPr marL="365125" indent="-2730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solidFill>
                  <a:sysClr val="windowText" lastClr="000000"/>
                </a:solidFill>
              </a:rPr>
              <a:t>В Воронеже на Никитинской площади установлен памятник поэту. </a:t>
            </a:r>
          </a:p>
          <a:p>
            <a:pPr marL="365125" indent="-27305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ru-RU" sz="2000" dirty="0" smtClean="0">
              <a:solidFill>
                <a:sysClr val="windowText" lastClr="000000"/>
              </a:solidFill>
            </a:endParaRPr>
          </a:p>
          <a:p>
            <a:pPr marL="365125" indent="-2730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solidFill>
                  <a:sysClr val="windowText" lastClr="000000"/>
                </a:solidFill>
              </a:rPr>
              <a:t>В Воронеже в доме, где поэт жил с1846, с 1924 действует литературно-мемориальный Дом-музей Никитина (Воронежский областной литературный музей имени И. С. Никитина) </a:t>
            </a:r>
          </a:p>
          <a:p>
            <a:pPr marL="365125" indent="-27305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ru-RU" sz="2000" dirty="0" smtClean="0">
              <a:solidFill>
                <a:sysClr val="windowText" lastClr="000000"/>
              </a:solidFill>
            </a:endParaRPr>
          </a:p>
          <a:p>
            <a:pPr marL="365125" indent="-2730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solidFill>
                  <a:sysClr val="windowText" lastClr="000000"/>
                </a:solidFill>
              </a:rPr>
              <a:t>В честь Ивана </a:t>
            </a:r>
            <a:r>
              <a:rPr lang="ru-RU" sz="2000" dirty="0" err="1" smtClean="0">
                <a:solidFill>
                  <a:sysClr val="windowText" lastClr="000000"/>
                </a:solidFill>
              </a:rPr>
              <a:t>Саввича</a:t>
            </a:r>
            <a:r>
              <a:rPr lang="ru-RU" sz="2000" dirty="0" smtClean="0">
                <a:solidFill>
                  <a:sysClr val="windowText" lastClr="000000"/>
                </a:solidFill>
              </a:rPr>
              <a:t> названа улица в городе Воронеже. </a:t>
            </a:r>
          </a:p>
          <a:p>
            <a:pPr marL="365125" indent="-27305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ru-RU" sz="2000" dirty="0" smtClean="0">
              <a:solidFill>
                <a:sysClr val="windowText" lastClr="00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solidFill>
                  <a:sysClr val="windowText" lastClr="000000"/>
                </a:solidFill>
              </a:rPr>
              <a:t>Воронежская областная универсальная научная библиотека носит имя поэта.</a:t>
            </a:r>
            <a:endParaRPr lang="ru-RU" sz="2000" dirty="0">
              <a:solidFill>
                <a:sysClr val="windowText" lastClr="000000"/>
              </a:solidFill>
            </a:endParaRPr>
          </a:p>
        </p:txBody>
      </p:sp>
      <p:pic>
        <p:nvPicPr>
          <p:cNvPr id="4" name="Рисунок 3" descr="http://upload.wikimedia.org/wikipedia/commons/0/03/%D0%9F%D0%B0%D0%BC%D1%8F%D1%82%D0%BD%D0%B8%D0%BA_%D0%9D%D0%B8%D0%BA%D0%B8%D1%82%D0%B8%D0%BD%D1%83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0550" y="933450"/>
            <a:ext cx="2543175" cy="1608138"/>
          </a:xfrm>
          <a:prstGeom prst="rect">
            <a:avLst/>
          </a:prstGeom>
          <a:noFill/>
        </p:spPr>
      </p:pic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800" y="323850"/>
            <a:ext cx="7010400" cy="1309688"/>
          </a:xfrm>
          <a:prstGeom prst="rect">
            <a:avLst/>
          </a:prstGeom>
          <a:noFill/>
        </p:spPr>
      </p:pic>
      <p:pic>
        <p:nvPicPr>
          <p:cNvPr id="6146" name="Picture 2" descr="http://im2-tub.yandex.net/i?id=51065398&amp;tov=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0550" y="2646363"/>
            <a:ext cx="2543175" cy="1766887"/>
          </a:xfrm>
          <a:prstGeom prst="rect">
            <a:avLst/>
          </a:prstGeom>
          <a:noFill/>
        </p:spPr>
      </p:pic>
      <p:pic>
        <p:nvPicPr>
          <p:cNvPr id="6148" name="Picture 4" descr="http://im8-tub.yandex.net/i?id=1502020&amp;tov=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0550" y="4505325"/>
            <a:ext cx="2470150" cy="1895475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6" presetClass="emph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61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0"/>
                            </p:stCondLst>
                            <p:childTnLst>
                              <p:par>
                                <p:cTn id="26" presetID="6" presetClass="emph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614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000"/>
                            </p:stCondLst>
                            <p:childTnLst>
                              <p:par>
                                <p:cTn id="2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0"/>
                            </p:stCondLst>
                            <p:childTnLst>
                              <p:par>
                                <p:cTn id="3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000"/>
                            </p:stCondLst>
                            <p:childTnLst>
                              <p:par>
                                <p:cTn id="3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2000" fill="hold"/>
                                        <p:tgtEl>
                                          <p:spTgt spid="61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8000"/>
                            </p:stCondLst>
                            <p:childTnLst>
                              <p:par>
                                <p:cTn id="42" presetID="6" presetClass="emph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3" dur="2000" fill="hold"/>
                                        <p:tgtEl>
                                          <p:spTgt spid="614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0850" y="109538"/>
            <a:ext cx="8242300" cy="755650"/>
          </a:xfrm>
        </p:spPr>
      </p:pic>
      <p:graphicFrame>
        <p:nvGraphicFramePr>
          <p:cNvPr id="5" name="Схема 4"/>
          <p:cNvGraphicFramePr/>
          <p:nvPr/>
        </p:nvGraphicFramePr>
        <p:xfrm>
          <a:off x="500034" y="1000108"/>
          <a:ext cx="8072494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429625" y="6286500"/>
            <a:ext cx="428625" cy="35718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/>
        </p:nvGraphicFramePr>
        <p:xfrm>
          <a:off x="428596" y="1285860"/>
          <a:ext cx="8286808" cy="5000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66800" y="176213"/>
            <a:ext cx="6510338" cy="762000"/>
          </a:xfrm>
          <a:prstGeom prst="rect">
            <a:avLst/>
          </a:prstGeom>
          <a:noFill/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358188" y="6072188"/>
            <a:ext cx="428625" cy="35718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86750" y="6072188"/>
            <a:ext cx="428625" cy="35718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-main-pic" descr="Картинка 6 из 34151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4900" y="2481263"/>
            <a:ext cx="5145088" cy="4211637"/>
          </a:xfrm>
          <a:prstGeom prst="rect">
            <a:avLst/>
          </a:prstGeom>
          <a:noFill/>
        </p:spPr>
      </p:pic>
      <p:sp>
        <p:nvSpPr>
          <p:cNvPr id="31746" name="Текст 1"/>
          <p:cNvSpPr>
            <a:spLocks noGrp="1"/>
          </p:cNvSpPr>
          <p:nvPr>
            <p:ph type="body" idx="1"/>
          </p:nvPr>
        </p:nvSpPr>
        <p:spPr>
          <a:xfrm>
            <a:off x="714375" y="714375"/>
            <a:ext cx="4329113" cy="2400300"/>
          </a:xfrm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ru-RU" sz="2400" smtClean="0"/>
              <a:t>Под большим шатром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/>
              <a:t>Голубых небес —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/>
              <a:t>Вижу — даль степей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/>
              <a:t>Зеленеется.</a:t>
            </a:r>
          </a:p>
          <a:p>
            <a:pPr>
              <a:spcBef>
                <a:spcPct val="0"/>
              </a:spcBef>
              <a:buFontTx/>
              <a:buNone/>
            </a:pPr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857250" y="857250"/>
            <a:ext cx="4214813" cy="2571750"/>
          </a:xfrm>
        </p:spPr>
        <p:txBody>
          <a:bodyPr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2400" dirty="0" smtClean="0"/>
              <a:t>И на гранях их,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2400" dirty="0" smtClean="0"/>
              <a:t>Выше темных туч,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2400" dirty="0" smtClean="0"/>
              <a:t>Цепи гор стоят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2400" dirty="0" smtClean="0"/>
              <a:t>Великанами.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5602" name="Picture 2" descr="http://s42.radikal.ru/i095/0904/eb/fc30391cd8a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98763" y="2266950"/>
            <a:ext cx="5930900" cy="411003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8" name="Picture 6" descr="Картинка 95 из 98676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75" y="1981200"/>
            <a:ext cx="5303838" cy="4211638"/>
          </a:xfrm>
          <a:prstGeom prst="rect">
            <a:avLst/>
          </a:prstGeom>
          <a:noFill/>
        </p:spPr>
      </p:pic>
      <p:sp>
        <p:nvSpPr>
          <p:cNvPr id="35842" name="Текст 1"/>
          <p:cNvSpPr>
            <a:spLocks noGrp="1"/>
          </p:cNvSpPr>
          <p:nvPr>
            <p:ph type="body" idx="1"/>
          </p:nvPr>
        </p:nvSpPr>
        <p:spPr>
          <a:xfrm>
            <a:off x="1071563" y="785813"/>
            <a:ext cx="3643312" cy="2428875"/>
          </a:xfrm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ru-RU" sz="2400" smtClean="0"/>
              <a:t>По степям в моря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/>
              <a:t>Реки катятся,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/>
              <a:t>И лежат пути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/>
              <a:t>Во все стороны</a:t>
            </a:r>
            <a:r>
              <a:rPr lang="ru-RU" smtClean="0"/>
              <a:t>.</a:t>
            </a:r>
          </a:p>
          <a:p>
            <a:pPr>
              <a:spcBef>
                <a:spcPct val="0"/>
              </a:spcBef>
            </a:pPr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Текст 1"/>
          <p:cNvSpPr>
            <a:spLocks noGrp="1"/>
          </p:cNvSpPr>
          <p:nvPr>
            <p:ph type="body" idx="1"/>
          </p:nvPr>
        </p:nvSpPr>
        <p:spPr>
          <a:xfrm>
            <a:off x="357188" y="1000125"/>
            <a:ext cx="3900487" cy="2043113"/>
          </a:xfrm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Посмотрю на юг —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Нивы зрелые,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Что камыш густой,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Тихо движутся;</a:t>
            </a:r>
          </a:p>
          <a:p>
            <a:pPr>
              <a:spcBef>
                <a:spcPct val="0"/>
              </a:spcBef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23560" name="Picture 8" descr="Картинка 71 из 256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3100" y="2408238"/>
            <a:ext cx="5381625" cy="4211637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Текст 1"/>
          <p:cNvSpPr>
            <a:spLocks noGrp="1"/>
          </p:cNvSpPr>
          <p:nvPr>
            <p:ph type="body" idx="1"/>
          </p:nvPr>
        </p:nvSpPr>
        <p:spPr>
          <a:xfrm>
            <a:off x="500063" y="857250"/>
            <a:ext cx="3471862" cy="2328863"/>
          </a:xfrm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Мурава лугов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Ковром стелется,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Виноград в садах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Наливается.</a:t>
            </a:r>
          </a:p>
          <a:p>
            <a:pPr>
              <a:spcBef>
                <a:spcPct val="0"/>
              </a:spcBef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22530" name="Picture 2" descr="Картинка 80 из 1805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25" y="2120900"/>
            <a:ext cx="5370513" cy="421322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/>
              <a:t>              </a:t>
            </a:r>
            <a:r>
              <a:rPr lang="ru-RU" smtClean="0">
                <a:solidFill>
                  <a:schemeClr val="accent1"/>
                </a:solidFill>
              </a:rPr>
              <a:t>          </a:t>
            </a:r>
            <a:r>
              <a:rPr lang="ru-RU" sz="4000" smtClean="0">
                <a:solidFill>
                  <a:schemeClr val="accent1"/>
                </a:solidFill>
              </a:rPr>
              <a:t>Родина</a:t>
            </a:r>
          </a:p>
          <a:p>
            <a:pPr>
              <a:buFont typeface="Wingdings 2" pitchFamily="18" charset="2"/>
              <a:buNone/>
            </a:pPr>
            <a:r>
              <a:rPr lang="ru-RU" smtClean="0">
                <a:solidFill>
                  <a:schemeClr val="accent1"/>
                </a:solidFill>
              </a:rPr>
              <a:t>       </a:t>
            </a:r>
          </a:p>
          <a:p>
            <a:pPr>
              <a:buFont typeface="Wingdings 2" pitchFamily="18" charset="2"/>
              <a:buNone/>
            </a:pPr>
            <a:r>
              <a:rPr lang="ru-RU" sz="4000" smtClean="0">
                <a:solidFill>
                  <a:schemeClr val="accent1"/>
                </a:solidFill>
              </a:rPr>
              <a:t>       </a:t>
            </a:r>
          </a:p>
          <a:p>
            <a:pPr>
              <a:buFont typeface="Wingdings 2" pitchFamily="18" charset="2"/>
              <a:buNone/>
            </a:pPr>
            <a:r>
              <a:rPr lang="ru-RU" sz="4000" smtClean="0">
                <a:solidFill>
                  <a:schemeClr val="accent1"/>
                </a:solidFill>
              </a:rPr>
              <a:t>              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8196" name="Рисунок 4" descr="pond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1714500"/>
            <a:ext cx="8143875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Рисунок 5" descr="walp_36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4950" y="285750"/>
            <a:ext cx="8623300" cy="635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-428660" y="663537"/>
            <a:ext cx="4999360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Родина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Текст 1"/>
          <p:cNvSpPr>
            <a:spLocks noGrp="1"/>
          </p:cNvSpPr>
          <p:nvPr>
            <p:ph type="body" idx="1"/>
          </p:nvPr>
        </p:nvSpPr>
        <p:spPr>
          <a:xfrm>
            <a:off x="642938" y="1000125"/>
            <a:ext cx="4329112" cy="1757363"/>
          </a:xfrm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Гляну к северу —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Там, в глуши пустынь,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Снег, что белый пух,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Быстро кружится;</a:t>
            </a:r>
          </a:p>
          <a:p>
            <a:pPr>
              <a:spcBef>
                <a:spcPct val="0"/>
              </a:spcBef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17412" name="Picture 4" descr="Картинка 153 из 3346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0288" y="1633538"/>
            <a:ext cx="3968750" cy="506571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Текст 1"/>
          <p:cNvSpPr>
            <a:spLocks noGrp="1"/>
          </p:cNvSpPr>
          <p:nvPr>
            <p:ph type="body" idx="1"/>
          </p:nvPr>
        </p:nvSpPr>
        <p:spPr>
          <a:xfrm>
            <a:off x="642938" y="928688"/>
            <a:ext cx="3900487" cy="2471737"/>
          </a:xfrm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Подымает грудь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Море синее,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И горами лед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Ходит по морю;</a:t>
            </a:r>
          </a:p>
          <a:p>
            <a:pPr>
              <a:spcBef>
                <a:spcPct val="0"/>
              </a:spcBef>
            </a:pPr>
            <a:endParaRPr lang="ru-RU" sz="2400" smtClean="0">
              <a:solidFill>
                <a:srgbClr val="000000"/>
              </a:solidFill>
            </a:endParaRPr>
          </a:p>
        </p:txBody>
      </p:sp>
      <p:pic>
        <p:nvPicPr>
          <p:cNvPr id="20486" name="Picture 6" descr="Картинка 1 из 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51188" y="2266950"/>
            <a:ext cx="5926137" cy="42068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Текст 1"/>
          <p:cNvSpPr>
            <a:spLocks noGrp="1"/>
          </p:cNvSpPr>
          <p:nvPr>
            <p:ph type="body" idx="1"/>
          </p:nvPr>
        </p:nvSpPr>
        <p:spPr>
          <a:xfrm>
            <a:off x="785813" y="1000125"/>
            <a:ext cx="3686175" cy="2257425"/>
          </a:xfrm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И пожар небес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Ярким заревом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Освещает мглу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Непроглядную...</a:t>
            </a:r>
          </a:p>
          <a:p>
            <a:pPr>
              <a:spcBef>
                <a:spcPct val="0"/>
              </a:spcBef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19460" name="Picture 4" descr="Картинка 17 из 126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8850" y="2341563"/>
            <a:ext cx="5370513" cy="4205287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Текст 1"/>
          <p:cNvSpPr>
            <a:spLocks noGrp="1"/>
          </p:cNvSpPr>
          <p:nvPr>
            <p:ph type="body" idx="1"/>
          </p:nvPr>
        </p:nvSpPr>
        <p:spPr>
          <a:xfrm>
            <a:off x="428625" y="928688"/>
            <a:ext cx="4614863" cy="4186237"/>
          </a:xfrm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Это ты, моя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Русь державная,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Моя родина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Православная!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 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Широко ты, Русь,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По лицу земли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В красе царственной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Развернулася!</a:t>
            </a:r>
          </a:p>
          <a:p>
            <a:pPr>
              <a:spcBef>
                <a:spcPct val="0"/>
              </a:spcBef>
            </a:pPr>
            <a:endParaRPr lang="ru-RU" sz="2400" smtClean="0">
              <a:solidFill>
                <a:srgbClr val="000000"/>
              </a:solidFill>
            </a:endParaRPr>
          </a:p>
        </p:txBody>
      </p:sp>
      <p:pic>
        <p:nvPicPr>
          <p:cNvPr id="14338" name="Picture 2" descr="http://www.kalitva.ru/uploads/posts/2008-10/1223366882_0000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19538" y="927100"/>
            <a:ext cx="4718050" cy="535781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Текст 1"/>
          <p:cNvSpPr>
            <a:spLocks noGrp="1"/>
          </p:cNvSpPr>
          <p:nvPr>
            <p:ph type="body" idx="1"/>
          </p:nvPr>
        </p:nvSpPr>
        <p:spPr>
          <a:xfrm>
            <a:off x="571500" y="928688"/>
            <a:ext cx="4186238" cy="2400300"/>
          </a:xfrm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ru-RU" smtClean="0">
                <a:solidFill>
                  <a:srgbClr val="000000"/>
                </a:solidFill>
              </a:rPr>
              <a:t>У тебя ли нет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mtClean="0">
                <a:solidFill>
                  <a:srgbClr val="000000"/>
                </a:solidFill>
              </a:rPr>
              <a:t>Поля чистого,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mtClean="0">
                <a:solidFill>
                  <a:srgbClr val="000000"/>
                </a:solidFill>
              </a:rPr>
              <a:t>Где б разгул нашла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mtClean="0">
                <a:solidFill>
                  <a:srgbClr val="000000"/>
                </a:solidFill>
              </a:rPr>
              <a:t>Воля смелая?</a:t>
            </a:r>
          </a:p>
          <a:p>
            <a:pPr>
              <a:spcBef>
                <a:spcPct val="0"/>
              </a:spcBef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13314" name="Picture 2" descr="Картинка 46 из 95148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8850" y="2193925"/>
            <a:ext cx="5370513" cy="421322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457200" y="500063"/>
            <a:ext cx="8229600" cy="5626100"/>
          </a:xfrm>
        </p:spPr>
        <p:txBody>
          <a:bodyPr>
            <a:normAutofit/>
          </a:bodyPr>
          <a:lstStyle/>
          <a:p>
            <a:pPr indent="280988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ru-RU" sz="2400" dirty="0" smtClean="0">
              <a:solidFill>
                <a:sysClr val="windowText" lastClr="000000"/>
              </a:solidFill>
            </a:endParaRPr>
          </a:p>
          <a:p>
            <a:pPr indent="280988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2400" dirty="0" smtClean="0">
                <a:solidFill>
                  <a:sysClr val="windowText" lastClr="000000"/>
                </a:solidFill>
              </a:rPr>
              <a:t>У тебя ли нет</a:t>
            </a:r>
          </a:p>
          <a:p>
            <a:pPr indent="280988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2400" dirty="0" smtClean="0">
                <a:solidFill>
                  <a:sysClr val="windowText" lastClr="000000"/>
                </a:solidFill>
              </a:rPr>
              <a:t>Про запас казны,</a:t>
            </a:r>
          </a:p>
          <a:p>
            <a:pPr indent="280988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2400" dirty="0" smtClean="0">
                <a:solidFill>
                  <a:sysClr val="windowText" lastClr="000000"/>
                </a:solidFill>
              </a:rPr>
              <a:t>Для друзей — стола,</a:t>
            </a:r>
          </a:p>
          <a:p>
            <a:pPr indent="280988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2400" dirty="0" smtClean="0">
                <a:solidFill>
                  <a:sysClr val="windowText" lastClr="000000"/>
                </a:solidFill>
              </a:rPr>
              <a:t>Меча — недругу?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dirty="0" smtClean="0">
                <a:solidFill>
                  <a:sysClr val="windowText" lastClr="000000"/>
                </a:solidFill>
              </a:rPr>
              <a:t> 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ru-RU" dirty="0" smtClean="0">
              <a:solidFill>
                <a:sysClr val="windowText" lastClr="00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ru-RU" dirty="0" smtClean="0">
              <a:solidFill>
                <a:sysClr val="windowText" lastClr="000000"/>
              </a:solidFill>
            </a:endParaRPr>
          </a:p>
          <a:p>
            <a:pPr marL="3292475" indent="73660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ru-RU" sz="2400" dirty="0" smtClean="0">
              <a:solidFill>
                <a:sysClr val="windowText" lastClr="000000"/>
              </a:solidFill>
            </a:endParaRPr>
          </a:p>
          <a:p>
            <a:pPr marL="3292475" indent="73660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ru-RU" sz="2400" dirty="0" smtClean="0">
              <a:solidFill>
                <a:sysClr val="windowText" lastClr="000000"/>
              </a:solidFill>
            </a:endParaRPr>
          </a:p>
          <a:p>
            <a:pPr marL="3292475" indent="136207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2400" dirty="0" smtClean="0">
                <a:solidFill>
                  <a:sysClr val="windowText" lastClr="000000"/>
                </a:solidFill>
              </a:rPr>
              <a:t>У тебя ли нет</a:t>
            </a:r>
          </a:p>
          <a:p>
            <a:pPr marL="3292475" indent="136207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2400" dirty="0" smtClean="0">
                <a:solidFill>
                  <a:sysClr val="windowText" lastClr="000000"/>
                </a:solidFill>
              </a:rPr>
              <a:t>Богатырских сил,</a:t>
            </a:r>
          </a:p>
          <a:p>
            <a:pPr marL="3292475" indent="136207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2400" dirty="0" smtClean="0">
                <a:solidFill>
                  <a:sysClr val="windowText" lastClr="000000"/>
                </a:solidFill>
              </a:rPr>
              <a:t>Старины святой,</a:t>
            </a:r>
          </a:p>
          <a:p>
            <a:pPr marL="3292475" indent="136207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2400" dirty="0" smtClean="0">
                <a:solidFill>
                  <a:sysClr val="windowText" lastClr="000000"/>
                </a:solidFill>
              </a:rPr>
              <a:t>Громких подвигов?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ru-RU" dirty="0">
              <a:solidFill>
                <a:sysClr val="windowText" lastClr="000000"/>
              </a:solidFill>
            </a:endParaRPr>
          </a:p>
        </p:txBody>
      </p:sp>
      <p:pic>
        <p:nvPicPr>
          <p:cNvPr id="3" name="Рисунок 2" descr="http://im6-tub.yandex.net/i?id=190266563&amp;tov=6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3638" y="255588"/>
            <a:ext cx="3908425" cy="3346450"/>
          </a:xfrm>
          <a:prstGeom prst="rect">
            <a:avLst/>
          </a:prstGeom>
          <a:noFill/>
        </p:spPr>
      </p:pic>
      <p:pic>
        <p:nvPicPr>
          <p:cNvPr id="7" name="i-main-pic" descr="Картинка 34 из 4685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8" y="3041650"/>
            <a:ext cx="4383087" cy="34925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457200" y="928688"/>
            <a:ext cx="8229600" cy="5197475"/>
          </a:xfrm>
        </p:spPr>
        <p:txBody>
          <a:bodyPr>
            <a:normAutofit/>
          </a:bodyPr>
          <a:lstStyle/>
          <a:p>
            <a:pPr indent="11113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2400" dirty="0" smtClean="0">
                <a:solidFill>
                  <a:sysClr val="windowText" lastClr="000000"/>
                </a:solidFill>
              </a:rPr>
              <a:t>Перед кем себя</a:t>
            </a:r>
          </a:p>
          <a:p>
            <a:pPr indent="11113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2400" dirty="0" smtClean="0">
                <a:solidFill>
                  <a:sysClr val="windowText" lastClr="000000"/>
                </a:solidFill>
              </a:rPr>
              <a:t>Ты унизила?</a:t>
            </a:r>
          </a:p>
          <a:p>
            <a:pPr indent="11113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2400" dirty="0" smtClean="0">
                <a:solidFill>
                  <a:sysClr val="windowText" lastClr="000000"/>
                </a:solidFill>
              </a:rPr>
              <a:t>Кому в черный день</a:t>
            </a:r>
          </a:p>
          <a:p>
            <a:pPr indent="11113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2400" dirty="0" smtClean="0">
                <a:solidFill>
                  <a:sysClr val="windowText" lastClr="000000"/>
                </a:solidFill>
              </a:rPr>
              <a:t>Низко кланялась?</a:t>
            </a:r>
          </a:p>
          <a:p>
            <a:pPr indent="11113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2400" dirty="0" smtClean="0">
                <a:solidFill>
                  <a:sysClr val="windowText" lastClr="000000"/>
                </a:solidFill>
              </a:rPr>
              <a:t> </a:t>
            </a:r>
          </a:p>
          <a:p>
            <a:pPr indent="11113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2400" dirty="0" smtClean="0">
                <a:solidFill>
                  <a:sysClr val="windowText" lastClr="000000"/>
                </a:solidFill>
              </a:rPr>
              <a:t>На полях своих,</a:t>
            </a:r>
          </a:p>
          <a:p>
            <a:pPr indent="11113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2400" dirty="0" smtClean="0">
                <a:solidFill>
                  <a:sysClr val="windowText" lastClr="000000"/>
                </a:solidFill>
              </a:rPr>
              <a:t>Под курганами,</a:t>
            </a:r>
          </a:p>
          <a:p>
            <a:pPr indent="11113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2400" dirty="0" smtClean="0">
                <a:solidFill>
                  <a:sysClr val="windowText" lastClr="000000"/>
                </a:solidFill>
              </a:rPr>
              <a:t>Положила ты</a:t>
            </a:r>
          </a:p>
          <a:p>
            <a:pPr indent="11113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2400" dirty="0" smtClean="0">
                <a:solidFill>
                  <a:sysClr val="windowText" lastClr="000000"/>
                </a:solidFill>
              </a:rPr>
              <a:t>Татар полчища.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2400" dirty="0" smtClean="0">
                <a:solidFill>
                  <a:sysClr val="windowText" lastClr="000000"/>
                </a:solidFill>
              </a:rPr>
              <a:t> 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ysClr val="windowText" lastClr="000000"/>
              </a:solidFill>
            </a:endParaRPr>
          </a:p>
        </p:txBody>
      </p:sp>
      <p:pic>
        <p:nvPicPr>
          <p:cNvPr id="3" name="i-main-pic" descr="Картинка 6 из 467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3850" y="1695450"/>
            <a:ext cx="4400550" cy="421163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Текст 1"/>
          <p:cNvSpPr>
            <a:spLocks noGrp="1"/>
          </p:cNvSpPr>
          <p:nvPr>
            <p:ph type="body" idx="1"/>
          </p:nvPr>
        </p:nvSpPr>
        <p:spPr>
          <a:xfrm>
            <a:off x="857250" y="1000125"/>
            <a:ext cx="4829175" cy="2114550"/>
          </a:xfrm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Ты на жизнь и смерть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Вела спор с Литвой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И дала урок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Ляху гордому.</a:t>
            </a:r>
          </a:p>
          <a:p>
            <a:pPr>
              <a:spcBef>
                <a:spcPct val="0"/>
              </a:spcBef>
            </a:pPr>
            <a:endParaRPr lang="ru-RU" sz="2400" smtClean="0">
              <a:solidFill>
                <a:srgbClr val="000000"/>
              </a:solidFill>
            </a:endParaRPr>
          </a:p>
        </p:txBody>
      </p:sp>
      <p:pic>
        <p:nvPicPr>
          <p:cNvPr id="10244" name="Picture 4" descr="Картинка 6 из 75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98763" y="2481263"/>
            <a:ext cx="6223000" cy="4211637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Текст 1"/>
          <p:cNvSpPr>
            <a:spLocks noGrp="1"/>
          </p:cNvSpPr>
          <p:nvPr>
            <p:ph type="body" idx="1"/>
          </p:nvPr>
        </p:nvSpPr>
        <p:spPr>
          <a:xfrm>
            <a:off x="457200" y="357188"/>
            <a:ext cx="8229600" cy="6072187"/>
          </a:xfrm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И давно ль было,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Когда с Запада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Облегла тебя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Туча темная?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 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Под грозой ее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Леса падали,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Мать сыра-земля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Колебалася,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 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И зловещий дым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От горевших сел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Высоко вставал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Чёрным облаком.</a:t>
            </a:r>
          </a:p>
          <a:p>
            <a:pPr>
              <a:spcBef>
                <a:spcPct val="0"/>
              </a:spcBef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9220" name="Picture 4" descr="Картинка 138 из 400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1395413"/>
            <a:ext cx="5638800" cy="3494087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3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457200" y="428625"/>
            <a:ext cx="8229600" cy="5697538"/>
          </a:xfrm>
        </p:spPr>
        <p:txBody>
          <a:bodyPr>
            <a:normAutofit fontScale="85000" lnSpcReduction="2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dirty="0" smtClean="0">
                <a:solidFill>
                  <a:sysClr val="windowText" lastClr="000000"/>
                </a:solidFill>
              </a:rPr>
              <a:t>Но лишь кликнул царь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dirty="0" smtClean="0">
                <a:solidFill>
                  <a:sysClr val="windowText" lastClr="000000"/>
                </a:solidFill>
              </a:rPr>
              <a:t>Свой народ на брань —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dirty="0" smtClean="0">
                <a:solidFill>
                  <a:sysClr val="windowText" lastClr="000000"/>
                </a:solidFill>
              </a:rPr>
              <a:t>Вдруг со всех концов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dirty="0" err="1" smtClean="0">
                <a:solidFill>
                  <a:sysClr val="windowText" lastClr="000000"/>
                </a:solidFill>
              </a:rPr>
              <a:t>Поднялася</a:t>
            </a:r>
            <a:r>
              <a:rPr lang="ru-RU" dirty="0" smtClean="0">
                <a:solidFill>
                  <a:sysClr val="windowText" lastClr="000000"/>
                </a:solidFill>
              </a:rPr>
              <a:t> Русь.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dirty="0" smtClean="0">
                <a:solidFill>
                  <a:sysClr val="windowText" lastClr="000000"/>
                </a:solidFill>
              </a:rPr>
              <a:t> 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dirty="0" smtClean="0">
                <a:solidFill>
                  <a:sysClr val="windowText" lastClr="000000"/>
                </a:solidFill>
              </a:rPr>
              <a:t>Собрала детей,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dirty="0" smtClean="0">
                <a:solidFill>
                  <a:sysClr val="windowText" lastClr="000000"/>
                </a:solidFill>
              </a:rPr>
              <a:t>Стариков и жен,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dirty="0" smtClean="0">
                <a:solidFill>
                  <a:sysClr val="windowText" lastClr="000000"/>
                </a:solidFill>
              </a:rPr>
              <a:t>Приняла гостей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dirty="0" smtClean="0">
                <a:solidFill>
                  <a:sysClr val="windowText" lastClr="000000"/>
                </a:solidFill>
              </a:rPr>
              <a:t>На кровавый пир.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dirty="0" smtClean="0">
                <a:solidFill>
                  <a:sysClr val="windowText" lastClr="000000"/>
                </a:solidFill>
              </a:rPr>
              <a:t> 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dirty="0" smtClean="0">
                <a:solidFill>
                  <a:sysClr val="windowText" lastClr="000000"/>
                </a:solidFill>
              </a:rPr>
              <a:t>И в глухих степях,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dirty="0" smtClean="0">
                <a:solidFill>
                  <a:sysClr val="windowText" lastClr="000000"/>
                </a:solidFill>
              </a:rPr>
              <a:t>Под сугробами,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dirty="0" err="1" smtClean="0">
                <a:solidFill>
                  <a:sysClr val="windowText" lastClr="000000"/>
                </a:solidFill>
              </a:rPr>
              <a:t>Улеглися</a:t>
            </a:r>
            <a:r>
              <a:rPr lang="ru-RU" dirty="0" smtClean="0">
                <a:solidFill>
                  <a:sysClr val="windowText" lastClr="000000"/>
                </a:solidFill>
              </a:rPr>
              <a:t> спать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dirty="0" smtClean="0">
                <a:solidFill>
                  <a:sysClr val="windowText" lastClr="000000"/>
                </a:solidFill>
              </a:rPr>
              <a:t>Гости навеки.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dirty="0" smtClean="0">
                <a:solidFill>
                  <a:sysClr val="windowText" lastClr="000000"/>
                </a:solidFill>
              </a:rPr>
              <a:t> 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dirty="0" smtClean="0">
                <a:solidFill>
                  <a:sysClr val="windowText" lastClr="000000"/>
                </a:solidFill>
              </a:rPr>
              <a:t>Хоронили их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dirty="0" smtClean="0">
                <a:solidFill>
                  <a:sysClr val="windowText" lastClr="000000"/>
                </a:solidFill>
              </a:rPr>
              <a:t>Вьюги снежные,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dirty="0" smtClean="0">
                <a:solidFill>
                  <a:sysClr val="windowText" lastClr="000000"/>
                </a:solidFill>
              </a:rPr>
              <a:t>Бури севера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dirty="0" smtClean="0">
                <a:solidFill>
                  <a:sysClr val="windowText" lastClr="000000"/>
                </a:solidFill>
              </a:rPr>
              <a:t>О них плакали!..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ysClr val="windowText" lastClr="000000"/>
              </a:solidFill>
            </a:endParaRPr>
          </a:p>
        </p:txBody>
      </p:sp>
      <p:pic>
        <p:nvPicPr>
          <p:cNvPr id="3" name="Picture 2" descr="Картинка 114 из 400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6813" y="1481138"/>
            <a:ext cx="5089525" cy="410845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3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428625"/>
            <a:ext cx="8258175" cy="6000750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800" b="1" i="1" dirty="0" smtClean="0">
                <a:solidFill>
                  <a:srgbClr val="FF0000"/>
                </a:solidFill>
              </a:rPr>
              <a:t>Родина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000" b="1" i="1" dirty="0" smtClean="0">
                <a:solidFill>
                  <a:srgbClr val="FF0000"/>
                </a:solidFill>
              </a:rPr>
              <a:t>             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300" b="1" i="1" dirty="0" smtClean="0">
                <a:solidFill>
                  <a:schemeClr val="accent1"/>
                </a:solidFill>
              </a:rPr>
              <a:t>     </a:t>
            </a:r>
            <a:r>
              <a:rPr lang="ru-RU" sz="4800" b="1" i="1" dirty="0" smtClean="0">
                <a:solidFill>
                  <a:srgbClr val="FF0000"/>
                </a:solidFill>
              </a:rPr>
              <a:t>Россия</a:t>
            </a:r>
            <a:endParaRPr lang="ru-RU" sz="4300" b="1" i="1" dirty="0" smtClean="0">
              <a:solidFill>
                <a:srgbClr val="FF0000"/>
              </a:solidFill>
            </a:endParaRP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endParaRPr lang="ru-RU" sz="4000" b="1" i="1" dirty="0" smtClean="0">
              <a:solidFill>
                <a:schemeClr val="accent1"/>
              </a:solidFill>
            </a:endParaRP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800" b="1" i="1" dirty="0" smtClean="0">
                <a:solidFill>
                  <a:srgbClr val="FF0000"/>
                </a:solidFill>
              </a:rPr>
              <a:t>          Отечество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endParaRPr lang="ru-RU" sz="4000" b="1" i="1" dirty="0" smtClean="0">
              <a:solidFill>
                <a:schemeClr val="accent1"/>
              </a:solidFill>
            </a:endParaRP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800" b="1" i="1" dirty="0" smtClean="0">
                <a:solidFill>
                  <a:schemeClr val="accent1"/>
                </a:solidFill>
              </a:rPr>
              <a:t>                    </a:t>
            </a:r>
            <a:r>
              <a:rPr lang="ru-RU" sz="4800" b="1" i="1" dirty="0" smtClean="0">
                <a:solidFill>
                  <a:srgbClr val="FF0000"/>
                </a:solidFill>
              </a:rPr>
              <a:t>Отчизна</a:t>
            </a:r>
            <a:endParaRPr lang="ru-RU" sz="48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Текст 1"/>
          <p:cNvSpPr>
            <a:spLocks noGrp="1"/>
          </p:cNvSpPr>
          <p:nvPr>
            <p:ph type="body" idx="1"/>
          </p:nvPr>
        </p:nvSpPr>
        <p:spPr>
          <a:xfrm>
            <a:off x="571500" y="928688"/>
            <a:ext cx="3829050" cy="2043112"/>
          </a:xfrm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И теперь среди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Городов твоих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Муравьем кишит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Православный люд</a:t>
            </a:r>
            <a:r>
              <a:rPr lang="ru-RU" smtClean="0">
                <a:solidFill>
                  <a:srgbClr val="000000"/>
                </a:solidFill>
              </a:rPr>
              <a:t>.</a:t>
            </a:r>
          </a:p>
          <a:p>
            <a:pPr>
              <a:spcBef>
                <a:spcPct val="0"/>
              </a:spcBef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7172" name="Picture 4" descr="Картинка 57 из 2910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9150" y="2341563"/>
            <a:ext cx="5364163" cy="4205287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Текст 1"/>
          <p:cNvSpPr>
            <a:spLocks noGrp="1"/>
          </p:cNvSpPr>
          <p:nvPr>
            <p:ph type="body" idx="1"/>
          </p:nvPr>
        </p:nvSpPr>
        <p:spPr>
          <a:xfrm>
            <a:off x="714375" y="928688"/>
            <a:ext cx="3971925" cy="2114550"/>
          </a:xfrm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По седым морям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Из далеких стран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На поклон к тебе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Корабли идут.</a:t>
            </a:r>
          </a:p>
          <a:p>
            <a:pPr>
              <a:spcBef>
                <a:spcPct val="0"/>
              </a:spcBef>
            </a:pPr>
            <a:endParaRPr lang="ru-RU" sz="2400" smtClean="0">
              <a:solidFill>
                <a:srgbClr val="000000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8850" y="2341563"/>
            <a:ext cx="5334000" cy="4241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0" y="1000125"/>
            <a:ext cx="8229600" cy="5126038"/>
          </a:xfrm>
        </p:spPr>
        <p:txBody>
          <a:bodyPr>
            <a:normAutofit/>
          </a:bodyPr>
          <a:lstStyle/>
          <a:p>
            <a:pPr indent="-7302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2400" dirty="0" smtClean="0">
                <a:solidFill>
                  <a:sysClr val="windowText" lastClr="000000"/>
                </a:solidFill>
              </a:rPr>
              <a:t>И поля цветут,</a:t>
            </a:r>
          </a:p>
          <a:p>
            <a:pPr indent="-7302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2400" dirty="0" smtClean="0">
                <a:solidFill>
                  <a:sysClr val="windowText" lastClr="000000"/>
                </a:solidFill>
              </a:rPr>
              <a:t>И леса шумят,</a:t>
            </a:r>
          </a:p>
          <a:p>
            <a:pPr indent="-7302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2400" dirty="0" smtClean="0">
                <a:solidFill>
                  <a:sysClr val="windowText" lastClr="000000"/>
                </a:solidFill>
              </a:rPr>
              <a:t>И лежат в земле</a:t>
            </a:r>
          </a:p>
          <a:p>
            <a:pPr indent="-7302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2400" dirty="0" smtClean="0">
                <a:solidFill>
                  <a:sysClr val="windowText" lastClr="000000"/>
                </a:solidFill>
              </a:rPr>
              <a:t>Груды золота.</a:t>
            </a:r>
          </a:p>
          <a:p>
            <a:pPr indent="-7302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2400" dirty="0" smtClean="0">
                <a:solidFill>
                  <a:sysClr val="windowText" lastClr="000000"/>
                </a:solidFill>
              </a:rPr>
              <a:t> </a:t>
            </a:r>
          </a:p>
          <a:p>
            <a:pPr indent="-7302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2400" dirty="0" smtClean="0">
                <a:solidFill>
                  <a:sysClr val="windowText" lastClr="000000"/>
                </a:solidFill>
              </a:rPr>
              <a:t>И во всех концах</a:t>
            </a:r>
          </a:p>
          <a:p>
            <a:pPr indent="-7302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2400" dirty="0" smtClean="0">
                <a:solidFill>
                  <a:sysClr val="windowText" lastClr="000000"/>
                </a:solidFill>
              </a:rPr>
              <a:t>Света белого</a:t>
            </a:r>
          </a:p>
          <a:p>
            <a:pPr indent="-7302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2400" dirty="0" smtClean="0">
                <a:solidFill>
                  <a:sysClr val="windowText" lastClr="000000"/>
                </a:solidFill>
              </a:rPr>
              <a:t>Про тебя идет</a:t>
            </a:r>
          </a:p>
          <a:p>
            <a:pPr indent="-7302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2400" dirty="0" smtClean="0">
                <a:solidFill>
                  <a:sysClr val="windowText" lastClr="000000"/>
                </a:solidFill>
              </a:rPr>
              <a:t>Слава громкая.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ru-RU" dirty="0">
              <a:solidFill>
                <a:sysClr val="windowText" lastClr="000000"/>
              </a:solidFill>
            </a:endParaRPr>
          </a:p>
        </p:txBody>
      </p:sp>
      <p:pic>
        <p:nvPicPr>
          <p:cNvPr id="5122" name="Picture 2" descr="Картинка 38 из 2910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9150" y="1762125"/>
            <a:ext cx="5334000" cy="3790950"/>
          </a:xfrm>
          <a:prstGeom prst="rect">
            <a:avLst/>
          </a:prstGeom>
          <a:noFill/>
        </p:spPr>
      </p:pic>
    </p:spTree>
  </p:cSld>
  <p:clrMapOvr>
    <a:masterClrMapping/>
  </p:clrMapOvr>
  <p:transition advTm="14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Текст 1"/>
          <p:cNvSpPr>
            <a:spLocks noGrp="1"/>
          </p:cNvSpPr>
          <p:nvPr>
            <p:ph type="body" idx="1"/>
          </p:nvPr>
        </p:nvSpPr>
        <p:spPr>
          <a:xfrm>
            <a:off x="428625" y="1000125"/>
            <a:ext cx="4114800" cy="3686175"/>
          </a:xfrm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Уж и есть за что,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Русь могучая,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Полюбить тебя,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Назвать матерью,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 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Стать за честь твою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Против недруга,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За тебя в нужде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400" smtClean="0">
                <a:solidFill>
                  <a:srgbClr val="000000"/>
                </a:solidFill>
              </a:rPr>
              <a:t>Сложить голову!</a:t>
            </a:r>
          </a:p>
          <a:p>
            <a:pPr>
              <a:spcBef>
                <a:spcPct val="0"/>
              </a:spcBef>
              <a:buFontTx/>
              <a:buNone/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4100" name="Picture 4" descr="Картинка 10 из 15348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4900" y="1627188"/>
            <a:ext cx="5438775" cy="4408487"/>
          </a:xfrm>
          <a:prstGeom prst="rect">
            <a:avLst/>
          </a:prstGeom>
          <a:noFill/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358188" y="6072188"/>
            <a:ext cx="428625" cy="35718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358188" y="6072188"/>
            <a:ext cx="428625" cy="35718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" name="Видео И.Никитин 'Русь'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99592" y="674694"/>
            <a:ext cx="7344816" cy="5508612"/>
          </a:xfrm>
          <a:prstGeom prst="rect">
            <a:avLst/>
          </a:prstGeom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03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4"/>
          <p:cNvSpPr txBox="1">
            <a:spLocks noGrp="1"/>
          </p:cNvSpPr>
          <p:nvPr>
            <p:ph type="body" idx="1"/>
          </p:nvPr>
        </p:nvSpPr>
        <p:spPr>
          <a:xfrm>
            <a:off x="428625" y="1928813"/>
            <a:ext cx="8229600" cy="3000375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indent="22225"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3200" dirty="0" smtClean="0"/>
              <a:t>Мурава лугов ковром стелется.</a:t>
            </a:r>
          </a:p>
          <a:p>
            <a:pPr indent="22225"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ru-RU" sz="3200" dirty="0" smtClean="0"/>
          </a:p>
          <a:p>
            <a:pPr indent="22225"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3200" dirty="0" smtClean="0"/>
              <a:t>Виноград в садах наливает</a:t>
            </a:r>
            <a:r>
              <a:rPr lang="ru-RU" sz="3500" dirty="0" smtClean="0"/>
              <a:t>ся.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ru-RU" sz="4800" dirty="0"/>
          </a:p>
        </p:txBody>
      </p:sp>
      <p:pic>
        <p:nvPicPr>
          <p:cNvPr id="3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44500" y="255588"/>
            <a:ext cx="8242300" cy="798512"/>
          </a:xfrm>
        </p:spPr>
      </p:pic>
      <p:sp>
        <p:nvSpPr>
          <p:cNvPr id="5" name="Текст 4"/>
          <p:cNvSpPr txBox="1">
            <a:spLocks/>
          </p:cNvSpPr>
          <p:nvPr/>
        </p:nvSpPr>
        <p:spPr>
          <a:xfrm>
            <a:off x="428625" y="1928813"/>
            <a:ext cx="8229600" cy="3000375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342900" indent="22225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kern="0" dirty="0"/>
              <a:t>Мура</a:t>
            </a:r>
            <a:r>
              <a:rPr lang="ru-RU" sz="3200" b="1" kern="0" dirty="0"/>
              <a:t>ва</a:t>
            </a:r>
            <a:r>
              <a:rPr lang="ru-RU" sz="3200" kern="0" dirty="0"/>
              <a:t> лугов ковром </a:t>
            </a:r>
            <a:r>
              <a:rPr lang="ru-RU" sz="3200" b="1" kern="0" dirty="0"/>
              <a:t>сте</a:t>
            </a:r>
            <a:r>
              <a:rPr lang="ru-RU" sz="3200" kern="0" dirty="0"/>
              <a:t>лется.</a:t>
            </a:r>
          </a:p>
          <a:p>
            <a:pPr marL="342900" indent="22225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kern="0" dirty="0"/>
          </a:p>
          <a:p>
            <a:pPr marL="342900" indent="22225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kern="0" dirty="0"/>
              <a:t>Виног</a:t>
            </a:r>
            <a:r>
              <a:rPr lang="ru-RU" sz="3200" b="1" kern="0" dirty="0"/>
              <a:t>рад</a:t>
            </a:r>
            <a:r>
              <a:rPr lang="ru-RU" sz="3200" kern="0" dirty="0"/>
              <a:t> в садах нали</a:t>
            </a:r>
            <a:r>
              <a:rPr lang="ru-RU" sz="3200" b="1" kern="0" dirty="0"/>
              <a:t>ва</a:t>
            </a:r>
            <a:r>
              <a:rPr lang="ru-RU" sz="3200" kern="0" dirty="0"/>
              <a:t>ет</a:t>
            </a:r>
            <a:r>
              <a:rPr lang="ru-RU" sz="3500" kern="0" dirty="0"/>
              <a:t>ся.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 kern="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23875" y="103188"/>
            <a:ext cx="8242300" cy="1304925"/>
          </a:xfrm>
        </p:spPr>
      </p:pic>
      <p:sp>
        <p:nvSpPr>
          <p:cNvPr id="10" name="Текст 4"/>
          <p:cNvSpPr txBox="1">
            <a:spLocks/>
          </p:cNvSpPr>
          <p:nvPr/>
        </p:nvSpPr>
        <p:spPr>
          <a:xfrm>
            <a:off x="6143625" y="1857375"/>
            <a:ext cx="2428875" cy="500063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 fontScale="85000" lnSpcReduction="20000"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Нет</a:t>
            </a:r>
            <a:endParaRPr lang="ru-RU" sz="4800" kern="0" dirty="0"/>
          </a:p>
        </p:txBody>
      </p:sp>
      <p:sp>
        <p:nvSpPr>
          <p:cNvPr id="15" name="Текст 4"/>
          <p:cNvSpPr txBox="1">
            <a:spLocks/>
          </p:cNvSpPr>
          <p:nvPr/>
        </p:nvSpPr>
        <p:spPr>
          <a:xfrm>
            <a:off x="357188" y="4643438"/>
            <a:ext cx="8358187" cy="1000125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dirty="0"/>
              <a:t>Нет на свете ничего краше, чем Родина наша</a:t>
            </a:r>
            <a:endParaRPr lang="ru-RU" sz="2600" kern="0" dirty="0"/>
          </a:p>
        </p:txBody>
      </p:sp>
      <p:sp>
        <p:nvSpPr>
          <p:cNvPr id="17" name="Текст 4"/>
          <p:cNvSpPr txBox="1">
            <a:spLocks/>
          </p:cNvSpPr>
          <p:nvPr/>
        </p:nvSpPr>
        <p:spPr>
          <a:xfrm>
            <a:off x="428625" y="3357563"/>
            <a:ext cx="2428875" cy="500062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 fontScale="85000" lnSpcReduction="20000"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ничего</a:t>
            </a:r>
            <a:endParaRPr lang="ru-RU" sz="4800" kern="0" dirty="0"/>
          </a:p>
        </p:txBody>
      </p:sp>
      <p:sp>
        <p:nvSpPr>
          <p:cNvPr id="18" name="Текст 4"/>
          <p:cNvSpPr txBox="1">
            <a:spLocks/>
          </p:cNvSpPr>
          <p:nvPr/>
        </p:nvSpPr>
        <p:spPr>
          <a:xfrm>
            <a:off x="4643438" y="2571750"/>
            <a:ext cx="2428875" cy="500063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 fontScale="85000" lnSpcReduction="20000"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на</a:t>
            </a:r>
          </a:p>
        </p:txBody>
      </p:sp>
      <p:sp>
        <p:nvSpPr>
          <p:cNvPr id="19" name="Текст 4"/>
          <p:cNvSpPr txBox="1">
            <a:spLocks/>
          </p:cNvSpPr>
          <p:nvPr/>
        </p:nvSpPr>
        <p:spPr>
          <a:xfrm>
            <a:off x="3214688" y="1857375"/>
            <a:ext cx="2428875" cy="500063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 fontScale="85000" lnSpcReduction="20000"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краше</a:t>
            </a:r>
            <a:endParaRPr lang="ru-RU" sz="4800" kern="0" dirty="0"/>
          </a:p>
        </p:txBody>
      </p:sp>
      <p:sp>
        <p:nvSpPr>
          <p:cNvPr id="21" name="Текст 4"/>
          <p:cNvSpPr txBox="1">
            <a:spLocks/>
          </p:cNvSpPr>
          <p:nvPr/>
        </p:nvSpPr>
        <p:spPr>
          <a:xfrm>
            <a:off x="1357313" y="2571750"/>
            <a:ext cx="2428875" cy="500063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 fontScale="85000" lnSpcReduction="20000"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Родина</a:t>
            </a:r>
            <a:endParaRPr lang="ru-RU" sz="4800" kern="0" dirty="0"/>
          </a:p>
        </p:txBody>
      </p:sp>
      <p:sp>
        <p:nvSpPr>
          <p:cNvPr id="22" name="Текст 4"/>
          <p:cNvSpPr txBox="1">
            <a:spLocks/>
          </p:cNvSpPr>
          <p:nvPr/>
        </p:nvSpPr>
        <p:spPr>
          <a:xfrm>
            <a:off x="357188" y="1857375"/>
            <a:ext cx="2428875" cy="500063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 fontScale="85000" lnSpcReduction="20000"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чем</a:t>
            </a:r>
            <a:endParaRPr lang="ru-RU" sz="4800" kern="0" dirty="0"/>
          </a:p>
        </p:txBody>
      </p:sp>
      <p:sp>
        <p:nvSpPr>
          <p:cNvPr id="11" name="Текст 4"/>
          <p:cNvSpPr txBox="1">
            <a:spLocks/>
          </p:cNvSpPr>
          <p:nvPr/>
        </p:nvSpPr>
        <p:spPr>
          <a:xfrm>
            <a:off x="6143625" y="3429000"/>
            <a:ext cx="2428875" cy="500063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 fontScale="85000" lnSpcReduction="20000"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свете</a:t>
            </a:r>
            <a:endParaRPr lang="ru-RU" sz="4800" kern="0" dirty="0"/>
          </a:p>
        </p:txBody>
      </p:sp>
      <p:sp>
        <p:nvSpPr>
          <p:cNvPr id="16" name="Текст 4"/>
          <p:cNvSpPr txBox="1">
            <a:spLocks/>
          </p:cNvSpPr>
          <p:nvPr/>
        </p:nvSpPr>
        <p:spPr>
          <a:xfrm>
            <a:off x="3357563" y="3357563"/>
            <a:ext cx="2428875" cy="500062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 fontScale="85000" lnSpcReduction="20000"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наша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81013" y="103188"/>
            <a:ext cx="8242300" cy="1304925"/>
          </a:xfrm>
        </p:spPr>
      </p:pic>
      <p:sp>
        <p:nvSpPr>
          <p:cNvPr id="10" name="Текст 4"/>
          <p:cNvSpPr txBox="1">
            <a:spLocks/>
          </p:cNvSpPr>
          <p:nvPr/>
        </p:nvSpPr>
        <p:spPr>
          <a:xfrm>
            <a:off x="6143625" y="1857375"/>
            <a:ext cx="2428875" cy="500063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 fontScale="85000" lnSpcReduction="20000"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что</a:t>
            </a:r>
            <a:endParaRPr lang="ru-RU" sz="4800" kern="0" dirty="0"/>
          </a:p>
        </p:txBody>
      </p:sp>
      <p:sp>
        <p:nvSpPr>
          <p:cNvPr id="15" name="Текст 4"/>
          <p:cNvSpPr txBox="1">
            <a:spLocks/>
          </p:cNvSpPr>
          <p:nvPr/>
        </p:nvSpPr>
        <p:spPr>
          <a:xfrm>
            <a:off x="357188" y="5000625"/>
            <a:ext cx="8358187" cy="1000125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dirty="0"/>
              <a:t>Человек без Родины – что соловей без песни</a:t>
            </a:r>
            <a:endParaRPr lang="ru-RU" sz="2600" kern="0" dirty="0"/>
          </a:p>
        </p:txBody>
      </p:sp>
      <p:sp>
        <p:nvSpPr>
          <p:cNvPr id="17" name="Текст 4"/>
          <p:cNvSpPr txBox="1">
            <a:spLocks/>
          </p:cNvSpPr>
          <p:nvPr/>
        </p:nvSpPr>
        <p:spPr>
          <a:xfrm>
            <a:off x="2071688" y="3643313"/>
            <a:ext cx="2428875" cy="500062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 fontScale="85000" lnSpcReduction="20000"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соловей</a:t>
            </a:r>
            <a:endParaRPr lang="ru-RU" sz="4800" kern="0" dirty="0"/>
          </a:p>
        </p:txBody>
      </p:sp>
      <p:sp>
        <p:nvSpPr>
          <p:cNvPr id="18" name="Текст 4"/>
          <p:cNvSpPr txBox="1">
            <a:spLocks/>
          </p:cNvSpPr>
          <p:nvPr/>
        </p:nvSpPr>
        <p:spPr>
          <a:xfrm>
            <a:off x="5500688" y="2857500"/>
            <a:ext cx="2428875" cy="500063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 fontScale="85000" lnSpcReduction="20000"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без</a:t>
            </a:r>
          </a:p>
        </p:txBody>
      </p:sp>
      <p:sp>
        <p:nvSpPr>
          <p:cNvPr id="19" name="Текст 4"/>
          <p:cNvSpPr txBox="1">
            <a:spLocks/>
          </p:cNvSpPr>
          <p:nvPr/>
        </p:nvSpPr>
        <p:spPr>
          <a:xfrm>
            <a:off x="3214688" y="2071688"/>
            <a:ext cx="2428875" cy="500062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 fontScale="85000" lnSpcReduction="20000"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Человек</a:t>
            </a:r>
            <a:endParaRPr lang="ru-RU" sz="4800" kern="0" dirty="0"/>
          </a:p>
        </p:txBody>
      </p:sp>
      <p:sp>
        <p:nvSpPr>
          <p:cNvPr id="21" name="Текст 4"/>
          <p:cNvSpPr txBox="1">
            <a:spLocks/>
          </p:cNvSpPr>
          <p:nvPr/>
        </p:nvSpPr>
        <p:spPr>
          <a:xfrm>
            <a:off x="785813" y="2786063"/>
            <a:ext cx="2428875" cy="500062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 fontScale="85000" lnSpcReduction="20000"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Родины</a:t>
            </a:r>
            <a:endParaRPr lang="ru-RU" sz="4800" kern="0" dirty="0"/>
          </a:p>
        </p:txBody>
      </p:sp>
      <p:sp>
        <p:nvSpPr>
          <p:cNvPr id="22" name="Текст 4"/>
          <p:cNvSpPr txBox="1">
            <a:spLocks/>
          </p:cNvSpPr>
          <p:nvPr/>
        </p:nvSpPr>
        <p:spPr>
          <a:xfrm>
            <a:off x="357188" y="1857375"/>
            <a:ext cx="2428875" cy="500063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 fontScale="85000" lnSpcReduction="20000"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без</a:t>
            </a:r>
            <a:endParaRPr lang="ru-RU" sz="4800" kern="0" dirty="0"/>
          </a:p>
        </p:txBody>
      </p:sp>
      <p:sp>
        <p:nvSpPr>
          <p:cNvPr id="11" name="Текст 4"/>
          <p:cNvSpPr txBox="1">
            <a:spLocks/>
          </p:cNvSpPr>
          <p:nvPr/>
        </p:nvSpPr>
        <p:spPr>
          <a:xfrm>
            <a:off x="4714875" y="3643313"/>
            <a:ext cx="2428875" cy="500062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 fontScale="85000" lnSpcReduction="20000"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песни</a:t>
            </a:r>
            <a:endParaRPr lang="ru-RU" sz="4800" kern="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9900" y="30163"/>
            <a:ext cx="8240713" cy="1304925"/>
          </a:xfrm>
        </p:spPr>
      </p:pic>
      <p:sp>
        <p:nvSpPr>
          <p:cNvPr id="10" name="Текст 4"/>
          <p:cNvSpPr txBox="1">
            <a:spLocks/>
          </p:cNvSpPr>
          <p:nvPr/>
        </p:nvSpPr>
        <p:spPr>
          <a:xfrm>
            <a:off x="6143625" y="1857375"/>
            <a:ext cx="2428875" cy="500063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 fontScale="85000" lnSpcReduction="20000"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в</a:t>
            </a:r>
            <a:endParaRPr lang="ru-RU" sz="4800" kern="0" dirty="0"/>
          </a:p>
        </p:txBody>
      </p:sp>
      <p:sp>
        <p:nvSpPr>
          <p:cNvPr id="15" name="Текст 4"/>
          <p:cNvSpPr txBox="1">
            <a:spLocks/>
          </p:cNvSpPr>
          <p:nvPr/>
        </p:nvSpPr>
        <p:spPr>
          <a:xfrm>
            <a:off x="357188" y="5000625"/>
            <a:ext cx="8358187" cy="1000125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Своя земля и в горести мила</a:t>
            </a:r>
            <a:endParaRPr lang="ru-RU" sz="3200" kern="0" dirty="0"/>
          </a:p>
        </p:txBody>
      </p:sp>
      <p:sp>
        <p:nvSpPr>
          <p:cNvPr id="17" name="Текст 4"/>
          <p:cNvSpPr txBox="1">
            <a:spLocks/>
          </p:cNvSpPr>
          <p:nvPr/>
        </p:nvSpPr>
        <p:spPr>
          <a:xfrm>
            <a:off x="3143250" y="3571875"/>
            <a:ext cx="2428875" cy="500063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 fontScale="85000" lnSpcReduction="20000"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Своя</a:t>
            </a:r>
            <a:endParaRPr lang="ru-RU" sz="4800" kern="0" dirty="0"/>
          </a:p>
        </p:txBody>
      </p:sp>
      <p:sp>
        <p:nvSpPr>
          <p:cNvPr id="18" name="Текст 4"/>
          <p:cNvSpPr txBox="1">
            <a:spLocks/>
          </p:cNvSpPr>
          <p:nvPr/>
        </p:nvSpPr>
        <p:spPr>
          <a:xfrm>
            <a:off x="5572125" y="2786063"/>
            <a:ext cx="2428875" cy="500062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 fontScale="85000" lnSpcReduction="20000"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горести</a:t>
            </a:r>
          </a:p>
        </p:txBody>
      </p:sp>
      <p:sp>
        <p:nvSpPr>
          <p:cNvPr id="19" name="Текст 4"/>
          <p:cNvSpPr txBox="1">
            <a:spLocks/>
          </p:cNvSpPr>
          <p:nvPr/>
        </p:nvSpPr>
        <p:spPr>
          <a:xfrm>
            <a:off x="3143250" y="2143125"/>
            <a:ext cx="2428875" cy="500063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 fontScale="85000" lnSpcReduction="20000"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земля</a:t>
            </a:r>
            <a:endParaRPr lang="ru-RU" sz="4800" kern="0" dirty="0"/>
          </a:p>
        </p:txBody>
      </p:sp>
      <p:sp>
        <p:nvSpPr>
          <p:cNvPr id="21" name="Текст 4"/>
          <p:cNvSpPr txBox="1">
            <a:spLocks/>
          </p:cNvSpPr>
          <p:nvPr/>
        </p:nvSpPr>
        <p:spPr>
          <a:xfrm>
            <a:off x="785813" y="2857500"/>
            <a:ext cx="2428875" cy="500063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 fontScale="85000" lnSpcReduction="20000"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мила</a:t>
            </a:r>
            <a:endParaRPr lang="ru-RU" sz="4800" kern="0" dirty="0"/>
          </a:p>
        </p:txBody>
      </p:sp>
      <p:sp>
        <p:nvSpPr>
          <p:cNvPr id="22" name="Текст 4"/>
          <p:cNvSpPr txBox="1">
            <a:spLocks/>
          </p:cNvSpPr>
          <p:nvPr/>
        </p:nvSpPr>
        <p:spPr>
          <a:xfrm>
            <a:off x="357188" y="1857375"/>
            <a:ext cx="2428875" cy="500063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 fontScale="85000" lnSpcReduction="20000"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и</a:t>
            </a:r>
            <a:endParaRPr lang="ru-RU" sz="4800" kern="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457200" y="500063"/>
            <a:ext cx="8229600" cy="5626100"/>
          </a:xfrm>
        </p:spPr>
        <p:txBody>
          <a:bodyPr>
            <a:normAutofit/>
          </a:bodyPr>
          <a:lstStyle/>
          <a:p>
            <a:pPr marL="0" indent="457200"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dirty="0" smtClean="0">
                <a:solidFill>
                  <a:sysClr val="windowText" lastClr="000000"/>
                </a:solidFill>
              </a:rPr>
              <a:t>«Наше отечество, наша Родина – матушка Россия.</a:t>
            </a:r>
          </a:p>
          <a:p>
            <a:pPr marL="0" indent="457200"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dirty="0" smtClean="0">
                <a:solidFill>
                  <a:srgbClr val="7030A0"/>
                </a:solidFill>
              </a:rPr>
              <a:t>Отечеством</a:t>
            </a:r>
            <a:r>
              <a:rPr lang="ru-RU" dirty="0" smtClean="0">
                <a:solidFill>
                  <a:sysClr val="windowText" lastClr="000000"/>
                </a:solidFill>
              </a:rPr>
              <a:t> мы зовём её потому, что в ней жили испокон веку отцы и деды наши.</a:t>
            </a:r>
          </a:p>
          <a:p>
            <a:pPr marL="0" indent="457200"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dirty="0" smtClean="0">
                <a:solidFill>
                  <a:srgbClr val="7030A0"/>
                </a:solidFill>
              </a:rPr>
              <a:t>Родиной</a:t>
            </a:r>
            <a:r>
              <a:rPr lang="ru-RU" dirty="0" smtClean="0">
                <a:solidFill>
                  <a:sysClr val="windowText" lastClr="000000"/>
                </a:solidFill>
              </a:rPr>
              <a:t> мы зовём её потому, что мы в ней родились, в ней говорят родным языком и всё в ней родное.</a:t>
            </a:r>
          </a:p>
          <a:p>
            <a:pPr marL="0" indent="457200" algn="just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dirty="0" smtClean="0">
                <a:solidFill>
                  <a:sysClr val="windowText" lastClr="000000"/>
                </a:solidFill>
              </a:rPr>
              <a:t>А </a:t>
            </a:r>
            <a:r>
              <a:rPr lang="ru-RU" dirty="0" smtClean="0">
                <a:solidFill>
                  <a:srgbClr val="7030A0"/>
                </a:solidFill>
              </a:rPr>
              <a:t>матерью</a:t>
            </a:r>
            <a:r>
              <a:rPr lang="ru-RU" dirty="0" smtClean="0">
                <a:solidFill>
                  <a:sysClr val="windowText" lastClr="000000"/>
                </a:solidFill>
              </a:rPr>
              <a:t> потому, что она вскормила нас своим хлебом, вспоила своими водами, Выучила своему языку. Как мать, она защищает нас от всяких врагов.»</a:t>
            </a:r>
          </a:p>
          <a:p>
            <a:pPr marL="0" indent="45720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ru-RU" dirty="0" smtClean="0">
              <a:solidFill>
                <a:sysClr val="windowText" lastClr="000000"/>
              </a:solidFill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2400" dirty="0" smtClean="0">
                <a:solidFill>
                  <a:sysClr val="windowText" lastClr="000000"/>
                </a:solidFill>
              </a:rPr>
              <a:t>К.Д. Ушинский</a:t>
            </a:r>
            <a:endParaRPr lang="ru-RU" sz="2400" dirty="0">
              <a:solidFill>
                <a:sysClr val="windowText" lastClr="000000"/>
              </a:solidFill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429625" y="6215063"/>
            <a:ext cx="428625" cy="35718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28625" y="428625"/>
            <a:ext cx="8286750" cy="6000750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endParaRPr lang="ru-RU" sz="3200" dirty="0" smtClean="0">
              <a:solidFill>
                <a:schemeClr val="accent1"/>
              </a:solidFill>
            </a:endParaRP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200" b="1" i="1" dirty="0" smtClean="0">
                <a:solidFill>
                  <a:schemeClr val="accent3">
                    <a:lumMod val="75000"/>
                  </a:schemeClr>
                </a:solidFill>
              </a:rPr>
              <a:t>« Наше Отечество,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200" b="1" i="1" dirty="0" smtClean="0">
                <a:solidFill>
                  <a:schemeClr val="accent3">
                    <a:lumMod val="75000"/>
                  </a:schemeClr>
                </a:solidFill>
              </a:rPr>
              <a:t>                       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200" b="1" i="1" dirty="0" smtClean="0">
                <a:solidFill>
                  <a:schemeClr val="accent3">
                    <a:lumMod val="75000"/>
                  </a:schemeClr>
                </a:solidFill>
              </a:rPr>
              <a:t>           наша Родина – 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endParaRPr lang="ru-RU" sz="3200" b="1" i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200" b="1" i="1" dirty="0" smtClean="0">
                <a:solidFill>
                  <a:schemeClr val="accent3">
                    <a:lumMod val="75000"/>
                  </a:schemeClr>
                </a:solidFill>
              </a:rPr>
              <a:t>                     матушка Россия».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200" b="1" i="1" dirty="0" smtClean="0">
                <a:solidFill>
                  <a:schemeClr val="accent3">
                    <a:lumMod val="75000"/>
                  </a:schemeClr>
                </a:solidFill>
              </a:rPr>
              <a:t>                            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200" b="1" i="1" dirty="0" smtClean="0">
                <a:solidFill>
                  <a:schemeClr val="accent3">
                    <a:lumMod val="75000"/>
                  </a:schemeClr>
                </a:solidFill>
              </a:rPr>
              <a:t>                       (К. Д. Ушинский</a:t>
            </a:r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</a:rPr>
              <a:t>)</a:t>
            </a:r>
            <a:endParaRPr lang="ru-RU" b="1" i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286125" y="3071813"/>
            <a:ext cx="2571750" cy="5715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 fontScale="47500" lnSpcReduction="200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4800" dirty="0" smtClean="0"/>
              <a:t>Русские поэты</a:t>
            </a:r>
            <a:endParaRPr lang="ru-RU" sz="4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1438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11430" cap="rnd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Вспомни и назови</a:t>
            </a:r>
            <a:endParaRPr lang="ru-RU" dirty="0">
              <a:solidFill>
                <a:schemeClr val="tx1">
                  <a:alpha val="10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" name="Текст 4"/>
          <p:cNvSpPr txBox="1">
            <a:spLocks/>
          </p:cNvSpPr>
          <p:nvPr/>
        </p:nvSpPr>
        <p:spPr>
          <a:xfrm>
            <a:off x="1214438" y="1571625"/>
            <a:ext cx="2714625" cy="500063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 fontScale="55000" lnSpcReduction="20000"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 kern="0" dirty="0"/>
          </a:p>
        </p:txBody>
      </p:sp>
      <p:sp>
        <p:nvSpPr>
          <p:cNvPr id="8" name="Текст 4"/>
          <p:cNvSpPr txBox="1">
            <a:spLocks/>
          </p:cNvSpPr>
          <p:nvPr/>
        </p:nvSpPr>
        <p:spPr>
          <a:xfrm>
            <a:off x="5214938" y="4572000"/>
            <a:ext cx="2714625" cy="500063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 fontScale="55000" lnSpcReduction="20000"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 kern="0" dirty="0"/>
          </a:p>
        </p:txBody>
      </p:sp>
      <p:sp>
        <p:nvSpPr>
          <p:cNvPr id="11" name="Текст 4"/>
          <p:cNvSpPr txBox="1">
            <a:spLocks/>
          </p:cNvSpPr>
          <p:nvPr/>
        </p:nvSpPr>
        <p:spPr>
          <a:xfrm>
            <a:off x="1285875" y="4572000"/>
            <a:ext cx="2714625" cy="500063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 fontScale="55000" lnSpcReduction="20000"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 kern="0" dirty="0"/>
          </a:p>
        </p:txBody>
      </p:sp>
      <p:sp>
        <p:nvSpPr>
          <p:cNvPr id="12" name="Текст 4"/>
          <p:cNvSpPr txBox="1">
            <a:spLocks/>
          </p:cNvSpPr>
          <p:nvPr/>
        </p:nvSpPr>
        <p:spPr>
          <a:xfrm>
            <a:off x="214313" y="3071813"/>
            <a:ext cx="2714625" cy="500062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 fontScale="55000" lnSpcReduction="20000"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 kern="0" dirty="0"/>
          </a:p>
        </p:txBody>
      </p:sp>
      <p:sp>
        <p:nvSpPr>
          <p:cNvPr id="13" name="Текст 4"/>
          <p:cNvSpPr txBox="1">
            <a:spLocks/>
          </p:cNvSpPr>
          <p:nvPr/>
        </p:nvSpPr>
        <p:spPr>
          <a:xfrm>
            <a:off x="6215063" y="3071813"/>
            <a:ext cx="2714625" cy="500062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 fontScale="55000" lnSpcReduction="20000"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 kern="0" dirty="0"/>
          </a:p>
        </p:txBody>
      </p:sp>
      <p:sp>
        <p:nvSpPr>
          <p:cNvPr id="14" name="Текст 4"/>
          <p:cNvSpPr txBox="1">
            <a:spLocks/>
          </p:cNvSpPr>
          <p:nvPr/>
        </p:nvSpPr>
        <p:spPr>
          <a:xfrm>
            <a:off x="4929188" y="1643063"/>
            <a:ext cx="2714625" cy="500062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 fontScale="55000" lnSpcReduction="20000"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 kern="0" dirty="0"/>
          </a:p>
        </p:txBody>
      </p:sp>
      <p:cxnSp>
        <p:nvCxnSpPr>
          <p:cNvPr id="16" name="Прямая со стрелкой 15"/>
          <p:cNvCxnSpPr>
            <a:stCxn id="5" idx="0"/>
          </p:cNvCxnSpPr>
          <p:nvPr/>
        </p:nvCxnSpPr>
        <p:spPr>
          <a:xfrm rot="16200000" flipV="1">
            <a:off x="3143250" y="1643063"/>
            <a:ext cx="857250" cy="200025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5" idx="0"/>
          </p:cNvCxnSpPr>
          <p:nvPr/>
        </p:nvCxnSpPr>
        <p:spPr>
          <a:xfrm rot="5400000" flipH="1" flipV="1">
            <a:off x="4964907" y="1821656"/>
            <a:ext cx="857250" cy="164306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5" idx="2"/>
          </p:cNvCxnSpPr>
          <p:nvPr/>
        </p:nvCxnSpPr>
        <p:spPr>
          <a:xfrm rot="5400000">
            <a:off x="3107532" y="3036094"/>
            <a:ext cx="857250" cy="207168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5" idx="2"/>
          </p:cNvCxnSpPr>
          <p:nvPr/>
        </p:nvCxnSpPr>
        <p:spPr>
          <a:xfrm rot="16200000" flipH="1">
            <a:off x="5143500" y="3071813"/>
            <a:ext cx="857250" cy="200025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5" idx="1"/>
          </p:cNvCxnSpPr>
          <p:nvPr/>
        </p:nvCxnSpPr>
        <p:spPr>
          <a:xfrm rot="10800000">
            <a:off x="2928938" y="3357563"/>
            <a:ext cx="357187" cy="1587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5" idx="3"/>
          </p:cNvCxnSpPr>
          <p:nvPr/>
        </p:nvCxnSpPr>
        <p:spPr>
          <a:xfrm>
            <a:off x="5857875" y="3357563"/>
            <a:ext cx="357188" cy="158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8358188" y="6072188"/>
            <a:ext cx="428625" cy="35718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286125" y="3071813"/>
            <a:ext cx="2571750" cy="5715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 fontScale="47500" lnSpcReduction="200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4800" dirty="0" smtClean="0"/>
              <a:t>Русские поэты</a:t>
            </a:r>
            <a:endParaRPr lang="ru-RU" sz="4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1438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11430" cap="rnd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Вспомни и назови</a:t>
            </a:r>
            <a:endParaRPr lang="ru-RU" dirty="0">
              <a:solidFill>
                <a:schemeClr val="tx1">
                  <a:alpha val="10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" name="Текст 4"/>
          <p:cNvSpPr txBox="1">
            <a:spLocks/>
          </p:cNvSpPr>
          <p:nvPr/>
        </p:nvSpPr>
        <p:spPr>
          <a:xfrm>
            <a:off x="1214438" y="1571625"/>
            <a:ext cx="2714625" cy="500063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 fontScale="55000" lnSpcReduction="20000"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kern="0" dirty="0"/>
              <a:t>И.С. Никитин</a:t>
            </a:r>
          </a:p>
        </p:txBody>
      </p:sp>
      <p:sp>
        <p:nvSpPr>
          <p:cNvPr id="8" name="Текст 4"/>
          <p:cNvSpPr txBox="1">
            <a:spLocks/>
          </p:cNvSpPr>
          <p:nvPr/>
        </p:nvSpPr>
        <p:spPr>
          <a:xfrm>
            <a:off x="5214938" y="4572000"/>
            <a:ext cx="2714625" cy="500063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 fontScale="55000" lnSpcReduction="20000"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kern="0" dirty="0"/>
              <a:t>А.Н. Майков</a:t>
            </a:r>
          </a:p>
        </p:txBody>
      </p:sp>
      <p:sp>
        <p:nvSpPr>
          <p:cNvPr id="11" name="Текст 4"/>
          <p:cNvSpPr txBox="1">
            <a:spLocks/>
          </p:cNvSpPr>
          <p:nvPr/>
        </p:nvSpPr>
        <p:spPr>
          <a:xfrm>
            <a:off x="1285875" y="4572000"/>
            <a:ext cx="2714625" cy="500063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 fontScale="55000" lnSpcReduction="20000"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kern="0" dirty="0"/>
              <a:t>А.А. Фет</a:t>
            </a:r>
          </a:p>
        </p:txBody>
      </p:sp>
      <p:sp>
        <p:nvSpPr>
          <p:cNvPr id="12" name="Текст 4"/>
          <p:cNvSpPr txBox="1">
            <a:spLocks/>
          </p:cNvSpPr>
          <p:nvPr/>
        </p:nvSpPr>
        <p:spPr>
          <a:xfrm>
            <a:off x="214313" y="3071813"/>
            <a:ext cx="2714625" cy="500062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 fontScale="55000" lnSpcReduction="20000"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kern="0" dirty="0"/>
              <a:t>А.С. Пушкин</a:t>
            </a:r>
          </a:p>
        </p:txBody>
      </p:sp>
      <p:sp>
        <p:nvSpPr>
          <p:cNvPr id="13" name="Текст 4"/>
          <p:cNvSpPr txBox="1">
            <a:spLocks/>
          </p:cNvSpPr>
          <p:nvPr/>
        </p:nvSpPr>
        <p:spPr>
          <a:xfrm>
            <a:off x="6215063" y="3071813"/>
            <a:ext cx="2714625" cy="500062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 fontScale="55000" lnSpcReduction="20000"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kern="0" dirty="0"/>
              <a:t>Ф.И. Тютчев</a:t>
            </a:r>
          </a:p>
        </p:txBody>
      </p:sp>
      <p:sp>
        <p:nvSpPr>
          <p:cNvPr id="14" name="Текст 4"/>
          <p:cNvSpPr txBox="1">
            <a:spLocks/>
          </p:cNvSpPr>
          <p:nvPr/>
        </p:nvSpPr>
        <p:spPr>
          <a:xfrm>
            <a:off x="4929188" y="1571625"/>
            <a:ext cx="2714625" cy="500063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 fontScale="55000" lnSpcReduction="20000"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kern="0" dirty="0"/>
              <a:t>Н.А. Некрасов</a:t>
            </a:r>
          </a:p>
        </p:txBody>
      </p:sp>
      <p:cxnSp>
        <p:nvCxnSpPr>
          <p:cNvPr id="16" name="Прямая со стрелкой 15"/>
          <p:cNvCxnSpPr>
            <a:stCxn id="5" idx="0"/>
          </p:cNvCxnSpPr>
          <p:nvPr/>
        </p:nvCxnSpPr>
        <p:spPr>
          <a:xfrm rot="16200000" flipV="1">
            <a:off x="3143250" y="1643063"/>
            <a:ext cx="857250" cy="200025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5" idx="0"/>
          </p:cNvCxnSpPr>
          <p:nvPr/>
        </p:nvCxnSpPr>
        <p:spPr>
          <a:xfrm rot="5400000" flipH="1" flipV="1">
            <a:off x="4964907" y="1821656"/>
            <a:ext cx="857250" cy="164306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5" idx="2"/>
          </p:cNvCxnSpPr>
          <p:nvPr/>
        </p:nvCxnSpPr>
        <p:spPr>
          <a:xfrm rot="5400000">
            <a:off x="3107532" y="3036094"/>
            <a:ext cx="857250" cy="207168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5" idx="2"/>
          </p:cNvCxnSpPr>
          <p:nvPr/>
        </p:nvCxnSpPr>
        <p:spPr>
          <a:xfrm rot="16200000" flipH="1">
            <a:off x="5143500" y="3071813"/>
            <a:ext cx="857250" cy="200025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5" idx="1"/>
          </p:cNvCxnSpPr>
          <p:nvPr/>
        </p:nvCxnSpPr>
        <p:spPr>
          <a:xfrm rot="10800000">
            <a:off x="2928938" y="3357563"/>
            <a:ext cx="357187" cy="1587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5" idx="3"/>
          </p:cNvCxnSpPr>
          <p:nvPr/>
        </p:nvCxnSpPr>
        <p:spPr>
          <a:xfrm>
            <a:off x="5857875" y="3357563"/>
            <a:ext cx="357188" cy="158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Текст 4"/>
          <p:cNvSpPr txBox="1">
            <a:spLocks/>
          </p:cNvSpPr>
          <p:nvPr/>
        </p:nvSpPr>
        <p:spPr>
          <a:xfrm>
            <a:off x="642938" y="1928813"/>
            <a:ext cx="7286625" cy="292893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269875" indent="35401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kern="0" dirty="0"/>
              <a:t>Есть в осени первоначальной</a:t>
            </a:r>
          </a:p>
          <a:p>
            <a:pPr marL="269875" indent="35401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kern="0" dirty="0"/>
              <a:t>Короткая, но дивная пора- </a:t>
            </a:r>
          </a:p>
          <a:p>
            <a:pPr marL="269875" indent="35401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kern="0" dirty="0"/>
              <a:t>Весь день стоит как бы хрустальный,</a:t>
            </a:r>
          </a:p>
          <a:p>
            <a:pPr marL="269875" indent="35401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kern="0" dirty="0"/>
              <a:t>И лучезарны вечера…</a:t>
            </a:r>
          </a:p>
        </p:txBody>
      </p:sp>
      <p:sp>
        <p:nvSpPr>
          <p:cNvPr id="21" name="Текст 4"/>
          <p:cNvSpPr txBox="1">
            <a:spLocks/>
          </p:cNvSpPr>
          <p:nvPr/>
        </p:nvSpPr>
        <p:spPr>
          <a:xfrm>
            <a:off x="1285875" y="2000250"/>
            <a:ext cx="6348413" cy="307181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kern="0" dirty="0"/>
              <a:t>Славная осень! Здоровый, ядрёный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kern="0" dirty="0"/>
              <a:t>Воздух усталые силы бодрит;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kern="0" dirty="0"/>
              <a:t>Лёд неокрепший на речке студёной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kern="0" dirty="0"/>
              <a:t>Словно как тающий сахар лежит..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kern="0" dirty="0"/>
          </a:p>
        </p:txBody>
      </p:sp>
      <p:sp>
        <p:nvSpPr>
          <p:cNvPr id="25" name="Текст 4"/>
          <p:cNvSpPr txBox="1">
            <a:spLocks/>
          </p:cNvSpPr>
          <p:nvPr/>
        </p:nvSpPr>
        <p:spPr>
          <a:xfrm>
            <a:off x="1000125" y="2071688"/>
            <a:ext cx="6848475" cy="307181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kern="0" dirty="0"/>
              <a:t>Унылая пора! Очей очарованье!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kern="0" dirty="0"/>
              <a:t>Приятна мне твоя прощальная краса-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kern="0" dirty="0"/>
              <a:t>Люблю я пышное природы увяданье,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kern="0" dirty="0"/>
              <a:t>В багрец и золото одетые леса…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kern="0" dirty="0"/>
          </a:p>
        </p:txBody>
      </p:sp>
      <p:sp>
        <p:nvSpPr>
          <p:cNvPr id="27" name="Текст 4"/>
          <p:cNvSpPr txBox="1">
            <a:spLocks/>
          </p:cNvSpPr>
          <p:nvPr/>
        </p:nvSpPr>
        <p:spPr>
          <a:xfrm>
            <a:off x="1928813" y="2214563"/>
            <a:ext cx="5072062" cy="292893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5397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kern="0" dirty="0"/>
              <a:t>Ласточки пропали,</a:t>
            </a:r>
          </a:p>
          <a:p>
            <a:pPr marL="5397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kern="0" dirty="0"/>
              <a:t>А вчера зарёй</a:t>
            </a:r>
          </a:p>
          <a:p>
            <a:pPr marL="5397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kern="0" dirty="0"/>
              <a:t>Всё грачи летали</a:t>
            </a:r>
          </a:p>
          <a:p>
            <a:pPr marL="5397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kern="0" dirty="0"/>
              <a:t>Да как сеть мелькали</a:t>
            </a:r>
          </a:p>
          <a:p>
            <a:pPr marL="5397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kern="0" dirty="0"/>
              <a:t>Вон над той горой.</a:t>
            </a:r>
          </a:p>
        </p:txBody>
      </p:sp>
      <p:sp>
        <p:nvSpPr>
          <p:cNvPr id="28" name="Текст 4"/>
          <p:cNvSpPr txBox="1">
            <a:spLocks/>
          </p:cNvSpPr>
          <p:nvPr/>
        </p:nvSpPr>
        <p:spPr>
          <a:xfrm>
            <a:off x="1571625" y="2071688"/>
            <a:ext cx="5857875" cy="292893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5397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kern="0" dirty="0"/>
              <a:t>Спи, дитя моё, усни!</a:t>
            </a:r>
          </a:p>
          <a:p>
            <a:pPr marL="5397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kern="0" dirty="0"/>
              <a:t>В няньки сон к себе мани:</a:t>
            </a:r>
          </a:p>
          <a:p>
            <a:pPr marL="5397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kern="0" dirty="0"/>
              <a:t>В няньки я тебе взяла</a:t>
            </a:r>
          </a:p>
          <a:p>
            <a:pPr marL="5397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kern="0" dirty="0"/>
              <a:t>Ветер, солнце и орла.</a:t>
            </a:r>
          </a:p>
        </p:txBody>
      </p:sp>
      <p:sp>
        <p:nvSpPr>
          <p:cNvPr id="29" name="Текст 4"/>
          <p:cNvSpPr txBox="1">
            <a:spLocks/>
          </p:cNvSpPr>
          <p:nvPr/>
        </p:nvSpPr>
        <p:spPr>
          <a:xfrm>
            <a:off x="2071688" y="2357438"/>
            <a:ext cx="4786312" cy="235743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5397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Одиноко вырастала </a:t>
            </a:r>
            <a:br>
              <a:rPr lang="ru-RU" sz="2400" dirty="0"/>
            </a:br>
            <a:r>
              <a:rPr lang="ru-RU" sz="2400" dirty="0"/>
              <a:t>Елка стройная в лесу, </a:t>
            </a:r>
            <a:br>
              <a:rPr lang="ru-RU" sz="2400" dirty="0"/>
            </a:br>
            <a:r>
              <a:rPr lang="ru-RU" sz="2400" dirty="0"/>
              <a:t>Холод смолоду узнала, </a:t>
            </a:r>
            <a:br>
              <a:rPr lang="ru-RU" sz="2400" dirty="0"/>
            </a:br>
            <a:r>
              <a:rPr lang="ru-RU" sz="2400" dirty="0"/>
              <a:t>Часто видела грозу.</a:t>
            </a:r>
            <a:br>
              <a:rPr lang="ru-RU" sz="2400" dirty="0"/>
            </a:br>
            <a:endParaRPr lang="ru-RU" sz="2400" kern="0" dirty="0"/>
          </a:p>
        </p:txBody>
      </p:sp>
    </p:spTree>
  </p:cSld>
  <p:clrMapOvr>
    <a:masterClrMapping/>
  </p:clrMapOvr>
  <p:transition spd="slow" advClick="0" advTm="8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500"/>
                            </p:stCondLst>
                            <p:childTnLst>
                              <p:par>
                                <p:cTn id="23" presetID="10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5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500"/>
                            </p:stCondLst>
                            <p:childTnLst>
                              <p:par>
                                <p:cTn id="37" presetID="10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45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7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1500"/>
                            </p:stCondLst>
                            <p:childTnLst>
                              <p:par>
                                <p:cTn id="51" presetID="10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7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4500"/>
                            </p:stCondLst>
                            <p:childTnLst>
                              <p:par>
                                <p:cTn id="65" presetID="10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500"/>
                            </p:stCondLst>
                            <p:childTnLst>
                              <p:par>
                                <p:cTn id="69" presetID="53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3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7500"/>
                            </p:stCondLst>
                            <p:childTnLst>
                              <p:par>
                                <p:cTn id="79" presetID="10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35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7" grpId="0" animBg="1"/>
      <p:bldP spid="17" grpId="1" animBg="1"/>
      <p:bldP spid="21" grpId="0" animBg="1"/>
      <p:bldP spid="21" grpId="1" animBg="1"/>
      <p:bldP spid="25" grpId="0" animBg="1"/>
      <p:bldP spid="25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smtClean="0">
                <a:solidFill>
                  <a:srgbClr val="C00000"/>
                </a:solidFill>
              </a:rPr>
              <a:t>Рефлексия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5400" smtClean="0"/>
              <a:t>1. Сегодня я узнал…</a:t>
            </a:r>
            <a:br>
              <a:rPr lang="ru-RU" sz="5400" smtClean="0"/>
            </a:br>
            <a:r>
              <a:rPr lang="ru-RU" sz="5400" smtClean="0"/>
              <a:t>2. Было интересно…</a:t>
            </a:r>
            <a:br>
              <a:rPr lang="ru-RU" sz="5400" smtClean="0"/>
            </a:br>
            <a:r>
              <a:rPr lang="ru-RU" sz="5400" smtClean="0"/>
              <a:t>3. Было трудно…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ru-RU" smtClean="0">
                <a:solidFill>
                  <a:srgbClr val="000000"/>
                </a:solidFill>
              </a:rPr>
              <a:t>Выразительное чтение стихотворения</a:t>
            </a:r>
          </a:p>
          <a:p>
            <a:pPr>
              <a:spcBef>
                <a:spcPct val="0"/>
              </a:spcBef>
              <a:buFontTx/>
              <a:buNone/>
            </a:pPr>
            <a:endParaRPr lang="ru-RU" smtClean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</a:pPr>
            <a:r>
              <a:rPr lang="ru-RU" smtClean="0">
                <a:solidFill>
                  <a:srgbClr val="000000"/>
                </a:solidFill>
              </a:rPr>
              <a:t>Выучить наизусть первые девять строф стихотворения</a:t>
            </a:r>
          </a:p>
          <a:p>
            <a:pPr>
              <a:spcBef>
                <a:spcPct val="0"/>
              </a:spcBef>
              <a:buFontTx/>
              <a:buNone/>
            </a:pPr>
            <a:endParaRPr lang="ru-RU" smtClean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</a:pPr>
            <a:r>
              <a:rPr lang="ru-RU" smtClean="0">
                <a:solidFill>
                  <a:srgbClr val="000000"/>
                </a:solidFill>
              </a:rPr>
              <a:t>По желанию проиллюстрировать данное стихотворение</a:t>
            </a:r>
            <a:br>
              <a:rPr lang="ru-RU" smtClean="0">
                <a:solidFill>
                  <a:srgbClr val="000000"/>
                </a:solidFill>
              </a:rPr>
            </a:b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3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0850" y="323850"/>
            <a:ext cx="8242300" cy="755650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0600"/>
            <a:ext cx="4672013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AutoShape 5"/>
          <p:cNvSpPr>
            <a:spLocks noChangeArrowheads="1"/>
          </p:cNvSpPr>
          <p:nvPr/>
        </p:nvSpPr>
        <p:spPr bwMode="auto">
          <a:xfrm>
            <a:off x="4800600" y="381000"/>
            <a:ext cx="4114800" cy="1752600"/>
          </a:xfrm>
          <a:prstGeom prst="cloudCallout">
            <a:avLst>
              <a:gd name="adj1" fmla="val -83065"/>
              <a:gd name="adj2" fmla="val 38176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4400" b="1">
                <a:solidFill>
                  <a:srgbClr val="FF0000"/>
                </a:solidFill>
                <a:latin typeface="Tahoma" pitchFamily="34" charset="0"/>
              </a:rPr>
              <a:t>Спасибо </a:t>
            </a:r>
          </a:p>
          <a:p>
            <a:pPr algn="ctr"/>
            <a:r>
              <a:rPr lang="ru-RU" sz="4400" b="1">
                <a:solidFill>
                  <a:srgbClr val="FF0000"/>
                </a:solidFill>
                <a:latin typeface="Tahoma" pitchFamily="34" charset="0"/>
              </a:rPr>
              <a:t>за урок!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155700"/>
          </a:xfrm>
        </p:spPr>
        <p:txBody>
          <a:bodyPr/>
          <a:lstStyle/>
          <a:p>
            <a:pPr algn="ctr"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400" dirty="0" smtClean="0"/>
              <a:t>ПЕРЕМЕНА!!!</a:t>
            </a:r>
            <a:endParaRPr lang="ru-RU" sz="4400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30726" name="Picture 7" descr="F:\Том м Джерри\Надпись - Спасибо всем !!!,блестяшка-анимация,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1600200"/>
            <a:ext cx="32766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Содержимое 5" descr="walp_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7188" y="428625"/>
            <a:ext cx="8429625" cy="6008688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Содержимое 3" descr="walp_2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5750" y="285750"/>
            <a:ext cx="8572500" cy="6286500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Содержимое 3" descr="0-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5750" y="428625"/>
            <a:ext cx="8643938" cy="621506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428625"/>
            <a:ext cx="8286750" cy="6000750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 fontScale="40000" lnSpcReduction="20000"/>
          </a:bodyPr>
          <a:lstStyle/>
          <a:p>
            <a:pPr marL="1024128" lvl="3" indent="-182880" fontAlgn="auto">
              <a:spcBef>
                <a:spcPts val="230"/>
              </a:spcBef>
              <a:spcAft>
                <a:spcPts val="0"/>
              </a:spcAft>
              <a:buClr>
                <a:schemeClr val="accent2">
                  <a:tint val="85000"/>
                  <a:satMod val="285000"/>
                </a:schemeClr>
              </a:buClr>
              <a:buFont typeface="Verdana"/>
              <a:buNone/>
              <a:defRPr/>
            </a:pPr>
            <a:endParaRPr lang="ru-RU" sz="4000" dirty="0" smtClean="0">
              <a:solidFill>
                <a:schemeClr val="accent1"/>
              </a:solidFill>
            </a:endParaRPr>
          </a:p>
          <a:p>
            <a:pPr marL="1024128" lvl="3" indent="-182880" fontAlgn="auto">
              <a:spcBef>
                <a:spcPts val="230"/>
              </a:spcBef>
              <a:spcAft>
                <a:spcPts val="0"/>
              </a:spcAft>
              <a:buClr>
                <a:schemeClr val="accent2">
                  <a:tint val="85000"/>
                  <a:satMod val="285000"/>
                </a:schemeClr>
              </a:buClr>
              <a:buFont typeface="Verdana"/>
              <a:buNone/>
              <a:defRPr/>
            </a:pPr>
            <a:endParaRPr lang="ru-RU" sz="4000" dirty="0" smtClean="0">
              <a:solidFill>
                <a:schemeClr val="accent1"/>
              </a:solidFill>
            </a:endParaRPr>
          </a:p>
          <a:p>
            <a:pPr marL="1024128" lvl="3" indent="-182880" fontAlgn="auto">
              <a:spcBef>
                <a:spcPts val="230"/>
              </a:spcBef>
              <a:spcAft>
                <a:spcPts val="0"/>
              </a:spcAft>
              <a:buClr>
                <a:schemeClr val="accent2">
                  <a:tint val="85000"/>
                  <a:satMod val="285000"/>
                </a:schemeClr>
              </a:buClr>
              <a:buFont typeface="Verdana"/>
              <a:buNone/>
              <a:defRPr/>
            </a:pPr>
            <a:r>
              <a:rPr lang="ru-RU" sz="8000" b="1" dirty="0" smtClean="0">
                <a:solidFill>
                  <a:schemeClr val="accent3">
                    <a:lumMod val="75000"/>
                  </a:schemeClr>
                </a:solidFill>
              </a:rPr>
              <a:t>Говорить</a:t>
            </a:r>
          </a:p>
          <a:p>
            <a:pPr marL="1024128" lvl="3" indent="-182880" fontAlgn="auto">
              <a:spcBef>
                <a:spcPts val="230"/>
              </a:spcBef>
              <a:spcAft>
                <a:spcPts val="0"/>
              </a:spcAft>
              <a:buClr>
                <a:schemeClr val="accent2">
                  <a:tint val="85000"/>
                  <a:satMod val="285000"/>
                </a:schemeClr>
              </a:buClr>
              <a:buFont typeface="Verdana"/>
              <a:buNone/>
              <a:defRPr/>
            </a:pPr>
            <a:r>
              <a:rPr lang="ru-RU" sz="7000" b="1" dirty="0" smtClean="0">
                <a:solidFill>
                  <a:schemeClr val="accent1"/>
                </a:solidFill>
              </a:rPr>
              <a:t>     </a:t>
            </a:r>
          </a:p>
          <a:p>
            <a:pPr marL="1024128" lvl="3" indent="-182880" fontAlgn="auto">
              <a:spcBef>
                <a:spcPts val="230"/>
              </a:spcBef>
              <a:spcAft>
                <a:spcPts val="0"/>
              </a:spcAft>
              <a:buClr>
                <a:schemeClr val="accent2">
                  <a:tint val="85000"/>
                  <a:satMod val="285000"/>
                </a:schemeClr>
              </a:buClr>
              <a:buFont typeface="Verdana"/>
              <a:buNone/>
              <a:defRPr/>
            </a:pPr>
            <a:r>
              <a:rPr lang="ru-RU" sz="8000" b="1" dirty="0" smtClean="0">
                <a:solidFill>
                  <a:schemeClr val="accent1"/>
                </a:solidFill>
              </a:rPr>
              <a:t>     </a:t>
            </a:r>
          </a:p>
          <a:p>
            <a:pPr marL="1024128" lvl="3" indent="-182880" fontAlgn="auto">
              <a:spcBef>
                <a:spcPts val="230"/>
              </a:spcBef>
              <a:spcAft>
                <a:spcPts val="0"/>
              </a:spcAft>
              <a:buClr>
                <a:schemeClr val="accent2">
                  <a:tint val="85000"/>
                  <a:satMod val="285000"/>
                </a:schemeClr>
              </a:buClr>
              <a:buFont typeface="Verdana"/>
              <a:buNone/>
              <a:defRPr/>
            </a:pPr>
            <a:r>
              <a:rPr lang="ru-RU" sz="8000" b="1" dirty="0" smtClean="0">
                <a:solidFill>
                  <a:schemeClr val="accent1"/>
                </a:solidFill>
              </a:rPr>
              <a:t>            </a:t>
            </a:r>
            <a:r>
              <a:rPr lang="ru-RU" sz="8000" b="1" dirty="0" smtClean="0">
                <a:solidFill>
                  <a:schemeClr val="accent3">
                    <a:lumMod val="75000"/>
                  </a:schemeClr>
                </a:solidFill>
              </a:rPr>
              <a:t>Слушать</a:t>
            </a:r>
          </a:p>
          <a:p>
            <a:pPr marL="1024128" lvl="3" indent="-182880" fontAlgn="auto">
              <a:spcBef>
                <a:spcPts val="230"/>
              </a:spcBef>
              <a:spcAft>
                <a:spcPts val="0"/>
              </a:spcAft>
              <a:buClr>
                <a:schemeClr val="accent2">
                  <a:tint val="85000"/>
                  <a:satMod val="285000"/>
                </a:schemeClr>
              </a:buClr>
              <a:buFont typeface="Verdana"/>
              <a:buNone/>
              <a:defRPr/>
            </a:pPr>
            <a:r>
              <a:rPr lang="ru-RU" sz="7000" b="1" dirty="0" smtClean="0">
                <a:solidFill>
                  <a:schemeClr val="accent3">
                    <a:lumMod val="75000"/>
                  </a:schemeClr>
                </a:solidFill>
              </a:rPr>
              <a:t>           </a:t>
            </a:r>
          </a:p>
          <a:p>
            <a:pPr marL="1024128" lvl="3" indent="-182880" fontAlgn="auto">
              <a:spcBef>
                <a:spcPts val="230"/>
              </a:spcBef>
              <a:spcAft>
                <a:spcPts val="0"/>
              </a:spcAft>
              <a:buClr>
                <a:schemeClr val="accent2">
                  <a:tint val="85000"/>
                  <a:satMod val="285000"/>
                </a:schemeClr>
              </a:buClr>
              <a:buFont typeface="Verdana"/>
              <a:buNone/>
              <a:defRPr/>
            </a:pPr>
            <a:r>
              <a:rPr lang="ru-RU" sz="8000" b="1" dirty="0" smtClean="0">
                <a:solidFill>
                  <a:schemeClr val="accent3">
                    <a:lumMod val="75000"/>
                  </a:schemeClr>
                </a:solidFill>
              </a:rPr>
              <a:t>              </a:t>
            </a:r>
          </a:p>
          <a:p>
            <a:pPr marL="1024128" lvl="3" indent="-182880" fontAlgn="auto">
              <a:spcBef>
                <a:spcPts val="230"/>
              </a:spcBef>
              <a:spcAft>
                <a:spcPts val="0"/>
              </a:spcAft>
              <a:buClr>
                <a:schemeClr val="accent2">
                  <a:tint val="85000"/>
                  <a:satMod val="285000"/>
                </a:schemeClr>
              </a:buClr>
              <a:buFont typeface="Verdana"/>
              <a:buNone/>
              <a:defRPr/>
            </a:pPr>
            <a:r>
              <a:rPr lang="ru-RU" sz="8000" b="1" dirty="0" smtClean="0">
                <a:solidFill>
                  <a:schemeClr val="accent3">
                    <a:lumMod val="75000"/>
                  </a:schemeClr>
                </a:solidFill>
              </a:rPr>
              <a:t>                     Читать </a:t>
            </a:r>
          </a:p>
          <a:p>
            <a:pPr marL="1024128" lvl="3" indent="-182880" fontAlgn="auto">
              <a:spcBef>
                <a:spcPts val="230"/>
              </a:spcBef>
              <a:spcAft>
                <a:spcPts val="0"/>
              </a:spcAft>
              <a:buClr>
                <a:schemeClr val="accent2">
                  <a:tint val="85000"/>
                  <a:satMod val="285000"/>
                </a:schemeClr>
              </a:buClr>
              <a:buFont typeface="Verdana"/>
              <a:buNone/>
              <a:defRPr/>
            </a:pPr>
            <a:r>
              <a:rPr lang="ru-RU" sz="8000" b="1" dirty="0" smtClean="0">
                <a:solidFill>
                  <a:schemeClr val="accent3">
                    <a:lumMod val="75000"/>
                  </a:schemeClr>
                </a:solidFill>
              </a:rPr>
              <a:t>    </a:t>
            </a:r>
          </a:p>
          <a:p>
            <a:pPr marL="1024128" lvl="3" indent="-182880" fontAlgn="auto">
              <a:spcBef>
                <a:spcPts val="230"/>
              </a:spcBef>
              <a:spcAft>
                <a:spcPts val="0"/>
              </a:spcAft>
              <a:buClr>
                <a:schemeClr val="accent2">
                  <a:tint val="85000"/>
                  <a:satMod val="285000"/>
                </a:schemeClr>
              </a:buClr>
              <a:buFont typeface="Verdana"/>
              <a:buNone/>
              <a:defRPr/>
            </a:pPr>
            <a:r>
              <a:rPr lang="ru-RU" sz="8000" b="1" dirty="0" smtClean="0">
                <a:solidFill>
                  <a:schemeClr val="accent1"/>
                </a:solidFill>
              </a:rPr>
              <a:t>                     </a:t>
            </a:r>
          </a:p>
          <a:p>
            <a:pPr marL="1024128" lvl="3" indent="-182880" fontAlgn="auto">
              <a:spcBef>
                <a:spcPts val="230"/>
              </a:spcBef>
              <a:spcAft>
                <a:spcPts val="0"/>
              </a:spcAft>
              <a:buClr>
                <a:schemeClr val="accent2">
                  <a:tint val="85000"/>
                  <a:satMod val="285000"/>
                </a:schemeClr>
              </a:buClr>
              <a:buFont typeface="Verdana"/>
              <a:buNone/>
              <a:defRPr/>
            </a:pPr>
            <a:r>
              <a:rPr lang="ru-RU" sz="8000" b="1" dirty="0" smtClean="0">
                <a:solidFill>
                  <a:schemeClr val="accent3">
                    <a:lumMod val="75000"/>
                  </a:schemeClr>
                </a:solidFill>
              </a:rPr>
              <a:t>                            Рассуждать  </a:t>
            </a:r>
          </a:p>
          <a:p>
            <a:pPr marL="1024128" lvl="3" indent="-182880" fontAlgn="auto">
              <a:spcBef>
                <a:spcPts val="230"/>
              </a:spcBef>
              <a:spcAft>
                <a:spcPts val="0"/>
              </a:spcAft>
              <a:buClr>
                <a:schemeClr val="accent2">
                  <a:tint val="85000"/>
                  <a:satMod val="285000"/>
                </a:schemeClr>
              </a:buClr>
              <a:buFont typeface="Verdana"/>
              <a:buNone/>
              <a:defRPr/>
            </a:pPr>
            <a:r>
              <a:rPr lang="ru-RU" sz="7000" b="1" dirty="0" smtClean="0">
                <a:solidFill>
                  <a:schemeClr val="accent3">
                    <a:lumMod val="75000"/>
                  </a:schemeClr>
                </a:solidFill>
              </a:rPr>
              <a:t>       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endParaRPr lang="ru-RU" sz="4500" dirty="0" smtClean="0">
              <a:solidFill>
                <a:schemeClr val="accent1"/>
              </a:solidFill>
            </a:endParaRP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endParaRPr lang="ru-RU" sz="45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428625"/>
            <a:ext cx="8286750" cy="6000750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000" dirty="0" smtClean="0">
                <a:solidFill>
                  <a:schemeClr val="accent1"/>
                </a:solidFill>
              </a:rPr>
              <a:t>     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800" dirty="0" smtClean="0">
                <a:solidFill>
                  <a:schemeClr val="accent3">
                    <a:lumMod val="75000"/>
                  </a:schemeClr>
                </a:solidFill>
              </a:rPr>
              <a:t>   </a:t>
            </a:r>
            <a:r>
              <a:rPr lang="ru-RU" sz="4800" i="1" dirty="0" smtClean="0">
                <a:solidFill>
                  <a:schemeClr val="accent3">
                    <a:lumMod val="75000"/>
                  </a:schemeClr>
                </a:solidFill>
              </a:rPr>
              <a:t>Иван </a:t>
            </a:r>
            <a:r>
              <a:rPr lang="ru-RU" sz="4800" i="1" dirty="0" err="1" smtClean="0">
                <a:solidFill>
                  <a:schemeClr val="accent3">
                    <a:lumMod val="75000"/>
                  </a:schemeClr>
                </a:solidFill>
              </a:rPr>
              <a:t>Саввич</a:t>
            </a:r>
            <a:r>
              <a:rPr lang="ru-RU" sz="4800" i="1" dirty="0" smtClean="0">
                <a:solidFill>
                  <a:schemeClr val="accent3">
                    <a:lumMod val="75000"/>
                  </a:schemeClr>
                </a:solidFill>
              </a:rPr>
              <a:t> Никитин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endParaRPr lang="ru-RU" sz="4000" i="1" dirty="0" smtClean="0">
              <a:solidFill>
                <a:schemeClr val="accent1"/>
              </a:solidFill>
            </a:endParaRP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6600" b="1" i="1" dirty="0" smtClean="0">
                <a:solidFill>
                  <a:schemeClr val="accent3">
                    <a:lumMod val="75000"/>
                  </a:schemeClr>
                </a:solidFill>
              </a:rPr>
              <a:t>        «Русь»</a:t>
            </a:r>
            <a:endParaRPr lang="ru-RU" sz="6600" b="1" i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f5eb632cccf6c081b0824afda8e6d3fcca984"/>
  <p:tag name="ISPRING_RESOURCE_PATHS_HASH_2" val="8ec79718ebb5ad7835ee76c835112ba46f49994"/>
</p:tagLst>
</file>

<file path=ppt/theme/theme1.xml><?xml version="1.0" encoding="utf-8"?>
<a:theme xmlns:a="http://schemas.openxmlformats.org/drawingml/2006/main" name="Современный шаблон с голубым оформлением">
  <a:themeElements>
    <a:clrScheme name="Другая 1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92D050"/>
      </a:hlink>
      <a:folHlink>
        <a:srgbClr val="AA8A14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Office Colors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 Fonts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Theme">
  <a:themeElements>
    <a:clrScheme name="Office Colors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 Fonts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934</Words>
  <Application>Microsoft Office PowerPoint</Application>
  <PresentationFormat>Экран (4:3)</PresentationFormat>
  <Paragraphs>321</Paragraphs>
  <Slides>46</Slides>
  <Notes>33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Современный шаблон с голубым оформлением</vt:lpstr>
      <vt:lpstr>И.С.Никитин  «Русь»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Вспомни и назови</vt:lpstr>
      <vt:lpstr>Вспомни и назови</vt:lpstr>
      <vt:lpstr>Презентация PowerPoint</vt:lpstr>
      <vt:lpstr>Рефлексия</vt:lpstr>
      <vt:lpstr>Презентация PowerPoint</vt:lpstr>
      <vt:lpstr>Презентация PowerPoint</vt:lpstr>
      <vt:lpstr>  ПЕРЕМЕНА!!!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/>
  <cp:lastModifiedBy/>
  <cp:revision>2</cp:revision>
  <dcterms:created xsi:type="dcterms:W3CDTF">2010-03-15T15:46:51Z</dcterms:created>
  <dcterms:modified xsi:type="dcterms:W3CDTF">2016-01-06T17:09:48Z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CID">
    <vt:lpwstr>1049</vt:lpwstr>
  </property>
  <property fmtid="{D5CDD505-2E9C-101B-9397-08002B2CF9AE}" pid="3" name="_TemplateID">
    <vt:lpwstr>TC100738461049</vt:lpwstr>
  </property>
</Properties>
</file>