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6" r:id="rId3"/>
    <p:sldId id="258" r:id="rId4"/>
    <p:sldId id="259" r:id="rId5"/>
    <p:sldId id="260" r:id="rId6"/>
    <p:sldId id="261" r:id="rId7"/>
    <p:sldId id="265" r:id="rId8"/>
    <p:sldId id="266" r:id="rId9"/>
    <p:sldId id="268" r:id="rId10"/>
    <p:sldId id="271" r:id="rId11"/>
    <p:sldId id="274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564B1-9CBD-4D21-ADCE-0DE3C27DCE38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D2788-486B-4BFF-B63B-EA511E1A8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886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2247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1423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6985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4054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012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046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7519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582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0543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611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3570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D2788-486B-4BFF-B63B-EA511E1A8CC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808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6477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6462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65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8211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59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667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8415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376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033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114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5586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ABC4A-CE58-45E7-9D41-F15EAE71832D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27EF8-7A89-43EA-81B3-5699160424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98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9" y="2420888"/>
            <a:ext cx="8964488" cy="936103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478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Функции и основные задачи современных Вооружённых Сил России, их роль и место в системе обеспечения безопасности страны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597352"/>
            <a:ext cx="9144000" cy="260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Чупров Л.А. МКОУ СОШ №3 с. Камень-Рыболов Ханкайского района Приморского края.</a:t>
            </a:r>
            <a:endParaRPr lang="ru-RU" sz="1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024336" cy="20124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059" y="116632"/>
            <a:ext cx="2650950" cy="177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149080"/>
            <a:ext cx="2740971" cy="176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9403"/>
            <a:ext cx="2018977" cy="199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5" y="4287329"/>
            <a:ext cx="3113222" cy="155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037176"/>
            <a:ext cx="2598200" cy="180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419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504056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768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в)   </a:t>
            </a:r>
            <a:r>
              <a:rPr lang="ru-RU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во </a:t>
            </a:r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внутренних вооруженных конфликтах: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разгром и ликвидация незаконных вооруженных формирований, бандитских и террористических групп и организаций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606543"/>
            <a:ext cx="3470920" cy="22718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618449"/>
            <a:ext cx="3600400" cy="21808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149080"/>
            <a:ext cx="5652120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восстановление законности и правопорядка;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50378"/>
            <a:ext cx="2946276" cy="22363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390" y="4612247"/>
            <a:ext cx="2931220" cy="21125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9930" y="4524815"/>
            <a:ext cx="3048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3053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327"/>
            <a:ext cx="8748464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768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г)  </a:t>
            </a:r>
            <a:r>
              <a:rPr lang="ru-RU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 </a:t>
            </a:r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операциях по поддержанию и восстановлению </a:t>
            </a:r>
            <a:r>
              <a:rPr lang="ru-RU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мира</a:t>
            </a:r>
            <a:endParaRPr lang="ru-RU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8680"/>
            <a:ext cx="9036496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разъединение вооруженных группировок конфликтующих</a:t>
            </a:r>
            <a:b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сторон;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9350"/>
          <a:stretch/>
        </p:blipFill>
        <p:spPr bwMode="auto">
          <a:xfrm>
            <a:off x="539552" y="1437287"/>
            <a:ext cx="3531518" cy="21357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328989"/>
            <a:ext cx="3347733" cy="22440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733927"/>
            <a:ext cx="9036496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обеспечение условий для доставки гуманитарной помощи</a:t>
            </a:r>
            <a:b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гражданскому населению и его эвакуации из зоны конфликта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380257"/>
            <a:ext cx="3290401" cy="24678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1600" y="4474777"/>
            <a:ext cx="3416323" cy="22787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7363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9486" y="0"/>
            <a:ext cx="9153485" cy="980728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блокирование района конфликта в целях обеспечения выполнения санкций, принятых международным сообществом;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6382" y="3705524"/>
            <a:ext cx="8253895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 создание предпосылок для политического урегулирования.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433" y="980728"/>
            <a:ext cx="4176464" cy="24805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3670548" cy="27529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665" y="4040736"/>
            <a:ext cx="3609271" cy="27069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7" y="4074855"/>
            <a:ext cx="3416229" cy="27603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701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4509120"/>
            <a:ext cx="8892479" cy="1656184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634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объектов Российской Федерации на территории страны и за ее пределами, в том числе в Мировом океане и космическом пространстве, в соответствии с нормами международ­ного права и законодательством Российской Федерации.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16632"/>
            <a:ext cx="9144000" cy="978352"/>
          </a:xfrm>
          <a:prstGeom prst="rect">
            <a:avLst/>
          </a:prstGeom>
        </p:spPr>
        <p:txBody>
          <a:bodyPr wrap="square">
            <a:prstTxWarp prst="textPlain">
              <a:avLst>
                <a:gd name="adj" fmla="val 47564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1. Пресечение любого противоправного вооруженного наси­лия, направленного </a:t>
            </a:r>
            <a:r>
              <a:rPr lang="ru-RU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против: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44" y="1484784"/>
            <a:ext cx="8712719" cy="360039"/>
          </a:xfrm>
          <a:prstGeom prst="rect">
            <a:avLst/>
          </a:prstGeom>
        </p:spPr>
        <p:txBody>
          <a:bodyPr wrap="square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государственного суверенитета и конституционного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строя 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89" y="2420888"/>
            <a:ext cx="8676973" cy="504056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717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территориальной целостности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страны 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60" y="3391727"/>
            <a:ext cx="8883119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324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прав, свобод и законных интересов граждан России, общества и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государства 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8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-26508" y="6320146"/>
            <a:ext cx="9170508" cy="511237"/>
          </a:xfrm>
          <a:prstGeom prst="roundRect">
            <a:avLst/>
          </a:prstGeom>
        </p:spPr>
        <p:txBody>
          <a:bodyPr wrap="square" numCol="1">
            <a:prstTxWarp prst="textPlain">
              <a:avLst>
                <a:gd name="adj" fmla="val 49654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 соответ­ствии с нормами международного права.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3344" y="138966"/>
            <a:ext cx="8343112" cy="48172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614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2.   Обеспечение свободы деятельности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6234" y="1017950"/>
            <a:ext cx="3275856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402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 Мировом океане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636912"/>
            <a:ext cx="3910013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402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космическом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пространстве 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6508" y="4293096"/>
            <a:ext cx="8676456" cy="48172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614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  Обеспечение свободы </a:t>
            </a:r>
            <a:r>
              <a:rPr lang="ru-RU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доступа к важным для России</a:t>
            </a:r>
            <a:endParaRPr lang="ru-RU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1915" y="5013176"/>
            <a:ext cx="7537582" cy="32868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126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международным экономическим зонам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41915" y="5517232"/>
            <a:ext cx="6038348" cy="360040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402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международным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 коммуникациям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63" t="3259" r="2449" b="12320"/>
          <a:stretch/>
        </p:blipFill>
        <p:spPr bwMode="auto">
          <a:xfrm>
            <a:off x="4201815" y="887104"/>
            <a:ext cx="4448133" cy="29752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254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-12738" y="0"/>
            <a:ext cx="9156737" cy="1052736"/>
          </a:xfrm>
          <a:prstGeom prst="roundRect">
            <a:avLst/>
          </a:prstGeom>
        </p:spPr>
        <p:txBody>
          <a:bodyPr wrap="square" numCol="1">
            <a:prstTxWarp prst="textPlain">
              <a:avLst>
                <a:gd name="adj" fmla="val 48139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3.   Выполнение союзнических обязательств в рамках совместной обороны от внешней агрессии в соответствии с заключен­ными международными договорами.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40767"/>
            <a:ext cx="7704856" cy="5127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870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38888"/>
            <a:ext cx="9144000" cy="1472573"/>
          </a:xfrm>
          <a:prstGeom prst="roundRect">
            <a:avLst/>
          </a:prstGeom>
        </p:spPr>
        <p:txBody>
          <a:bodyPr wrap="square" numCol="1">
            <a:prstTxWarp prst="textPlain">
              <a:avLst>
                <a:gd name="adj" fmla="val 47564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4.   Поддержание или восстановление мира и стабильности в</a:t>
            </a:r>
            <a:b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важных для России регионах по решению Совета Безопасности</a:t>
            </a:r>
            <a:b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ООН или других структур коллективной безопасности, членом</a:t>
            </a:r>
            <a:b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которых Россия является.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017" y="1483808"/>
            <a:ext cx="8149217" cy="5257560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1465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609"/>
              </a:avLst>
            </a:prstTxWarp>
            <a:spAutoFit/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Для выполнения этих функций на Вооруженные Силы возлагаются следующие основные задачи: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240074"/>
            <a:ext cx="7920880" cy="432048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171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а)     по обеспечению военной безопасности: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916832"/>
            <a:ext cx="8856984" cy="923330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своевременное вскрытие угрожающего развития военно-политической обстановки, подготовки вооруженного нападе­ния на Российскую Федерацию и (или) ее союзников;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3528" y="2737028"/>
            <a:ext cx="6422808" cy="3932331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4474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5616624" cy="47667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развитие противовоздушной обороны;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80729"/>
            <a:ext cx="3528392" cy="22458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7" y="971921"/>
            <a:ext cx="3455267" cy="24570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2612" y="3491716"/>
            <a:ext cx="9144000" cy="36933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предотвращение и пресечение диверсий и террористических актов;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32" y="3929155"/>
            <a:ext cx="4158136" cy="28572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9442" y="3929155"/>
            <a:ext cx="3419872" cy="28498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628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предупреждение экологических катастроф и других чрезвычайных ситуаций, ликвидация их последствий;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7"/>
            <a:ext cx="3374288" cy="26994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882" y="762964"/>
            <a:ext cx="3650725" cy="27380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100" y="3752167"/>
            <a:ext cx="8932387" cy="468922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обеспечение информационной безопасности и </a:t>
            </a: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др.</a:t>
            </a:r>
            <a:endParaRPr lang="ru-RU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221089"/>
            <a:ext cx="3398293" cy="23734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196391"/>
            <a:ext cx="3163814" cy="23728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1658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14" y="188640"/>
            <a:ext cx="9121385" cy="646331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8171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б) по отражению вооруженного нападения (агрессии) на</a:t>
            </a:r>
            <a:b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Российскую Федерацию и (или) ее союзников: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613" y="1196752"/>
            <a:ext cx="9121385" cy="923330"/>
          </a:xfrm>
          <a:prstGeom prst="rect">
            <a:avLst/>
          </a:prstGeom>
        </p:spPr>
        <p:txBody>
          <a:bodyPr wrap="square" numCol="1">
            <a:prstTxWarp prst="textPlain">
              <a:avLst>
                <a:gd name="adj" fmla="val 49029"/>
              </a:avLst>
            </a:prstTxWarp>
            <a:spAutoFit/>
          </a:bodyPr>
          <a:lstStyle/>
          <a:p>
            <a:r>
              <a:rPr lang="ru-RU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</a:rPr>
              <a:t>ведение стратегических операций, операций и боевых действий по разгрому вторгшихся, уничтожению созданных (созда­ваемых) группировок войск (сил) агрессора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201700"/>
            <a:ext cx="8064896" cy="4384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518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280</Words>
  <Application>Microsoft Office PowerPoint</Application>
  <PresentationFormat>Экран (4:3)</PresentationFormat>
  <Paragraphs>45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Лепонид</dc:creator>
  <cp:lastModifiedBy>Николай</cp:lastModifiedBy>
  <cp:revision>42</cp:revision>
  <dcterms:created xsi:type="dcterms:W3CDTF">2012-02-13T07:27:54Z</dcterms:created>
  <dcterms:modified xsi:type="dcterms:W3CDTF">2013-07-17T08:39:44Z</dcterms:modified>
</cp:coreProperties>
</file>