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Борис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Заходер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«История гусеницы»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Подготовила учитель начальных классов 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МАОУСОШ №1 г.Немана:</a:t>
            </a:r>
          </a:p>
          <a:p>
            <a:pPr algn="r"/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</a:rPr>
              <a:t>Норвидене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С.Н.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2016г.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4500562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cs typeface="Aharoni" pitchFamily="2" charset="-79"/>
              </a:rPr>
              <a:t>Жёлтый цвет - радостное, </a:t>
            </a:r>
            <a:br>
              <a:rPr lang="ru-RU" sz="3100" dirty="0" smtClean="0">
                <a:cs typeface="Aharoni" pitchFamily="2" charset="-79"/>
              </a:rPr>
            </a:br>
            <a:r>
              <a:rPr lang="ru-RU" sz="3100" dirty="0" smtClean="0">
                <a:cs typeface="Aharoni" pitchFamily="2" charset="-79"/>
              </a:rPr>
              <a:t>           весёлое  настроение</a:t>
            </a:r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3971939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ru-RU" dirty="0">
              <a:cs typeface="Aharoni" pitchFamily="2" charset="-79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52956" cy="3971939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85729"/>
            <a:ext cx="4143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Синий цвет – грустное, печальное  настроение</a:t>
            </a:r>
            <a:endParaRPr lang="ru-RU" sz="2800" dirty="0"/>
          </a:p>
        </p:txBody>
      </p:sp>
      <p:pic>
        <p:nvPicPr>
          <p:cNvPr id="1027" name="Picture 3" descr="C:\Users\User\Pictures\Новая папка\solny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2381247" cy="2381247"/>
          </a:xfrm>
          <a:prstGeom prst="rect">
            <a:avLst/>
          </a:prstGeom>
          <a:noFill/>
        </p:spPr>
      </p:pic>
      <p:pic>
        <p:nvPicPr>
          <p:cNvPr id="1029" name="Picture 5" descr="C:\Users\User\Pictures\Новая папка\18719726-вектор-икона-дождливую-погоду-с-облаками-и-капает-дож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4686"/>
            <a:ext cx="221457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4900634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1.Настоящий герой уходит из дома навстречу трудностям.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2.Он преодолевает все препятствия, которые встречаются ему в дороге.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3.Справившись со всеми испытаниями, сказочный герой возвращается домой повзрослевшим и поумневшим.</a:t>
            </a:r>
          </a:p>
          <a:p>
            <a:pPr algn="just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C:\Users\User\Pictures\Новая папка\masha_i_medved_audi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60" cy="2857496"/>
          </a:xfrm>
          <a:prstGeom prst="rect">
            <a:avLst/>
          </a:prstGeom>
          <a:noFill/>
        </p:spPr>
      </p:pic>
      <p:pic>
        <p:nvPicPr>
          <p:cNvPr id="2051" name="Picture 3" descr="C:\Users\User\Pictures\Новая папка\kolobo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2643182"/>
            <a:ext cx="1785918" cy="1714512"/>
          </a:xfrm>
          <a:prstGeom prst="rect">
            <a:avLst/>
          </a:prstGeom>
          <a:noFill/>
        </p:spPr>
      </p:pic>
      <p:pic>
        <p:nvPicPr>
          <p:cNvPr id="2052" name="Picture 4" descr="C:\Users\User\Pictures\Новая папка\83b42d7b17c5f1368503524b88da067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52828"/>
            <a:ext cx="2428892" cy="3305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Скороговорки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8186766" cy="3983047"/>
          </a:xfrm>
        </p:spPr>
        <p:txBody>
          <a:bodyPr/>
          <a:lstStyle/>
          <a:p>
            <a:r>
              <a:rPr lang="ru-RU" sz="3600" dirty="0" smtClean="0"/>
              <a:t>Болтунья болтала, да не переболтала.</a:t>
            </a:r>
          </a:p>
          <a:p>
            <a:r>
              <a:rPr lang="ru-RU" sz="3600" dirty="0" smtClean="0"/>
              <a:t>Веселей Савелий сено пошевеливай.</a:t>
            </a:r>
          </a:p>
          <a:p>
            <a:r>
              <a:rPr lang="ru-RU" sz="3600" dirty="0" smtClean="0"/>
              <a:t>Восемь сцепщиков сцепляют цистерны.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Pictures\Новая папка\000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214818"/>
            <a:ext cx="400052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4500562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cs typeface="Aharoni" pitchFamily="2" charset="-79"/>
              </a:rPr>
              <a:t>Жёлтый цвет - радостное, </a:t>
            </a:r>
            <a:br>
              <a:rPr lang="ru-RU" sz="3100" dirty="0" smtClean="0">
                <a:cs typeface="Aharoni" pitchFamily="2" charset="-79"/>
              </a:rPr>
            </a:br>
            <a:r>
              <a:rPr lang="ru-RU" sz="3100" dirty="0" smtClean="0">
                <a:cs typeface="Aharoni" pitchFamily="2" charset="-79"/>
              </a:rPr>
              <a:t>           весёлое  настроение</a:t>
            </a:r>
            <a:r>
              <a:rPr lang="ru-RU" dirty="0" smtClean="0">
                <a:cs typeface="Aharoni" pitchFamily="2" charset="-79"/>
              </a:rPr>
              <a:t/>
            </a:r>
            <a:br>
              <a:rPr lang="ru-RU" dirty="0" smtClean="0">
                <a:cs typeface="Aharoni" pitchFamily="2" charset="-79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3971939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ru-RU" dirty="0">
              <a:cs typeface="Aharoni" pitchFamily="2" charset="-79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52956" cy="3971939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285729"/>
            <a:ext cx="4143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Синий цвет – грустное, печальное  настроение</a:t>
            </a:r>
            <a:endParaRPr lang="ru-RU" sz="2800" dirty="0"/>
          </a:p>
        </p:txBody>
      </p:sp>
      <p:pic>
        <p:nvPicPr>
          <p:cNvPr id="1027" name="Picture 3" descr="C:\Users\User\Pictures\Новая папка\solnyshk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2381247" cy="2381247"/>
          </a:xfrm>
          <a:prstGeom prst="rect">
            <a:avLst/>
          </a:prstGeom>
          <a:noFill/>
        </p:spPr>
      </p:pic>
      <p:pic>
        <p:nvPicPr>
          <p:cNvPr id="1029" name="Picture 5" descr="C:\Users\User\Pictures\Новая папка\18719726-вектор-икона-дождливую-погоду-с-облаками-и-капает-дожд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14686"/>
            <a:ext cx="221457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543824" cy="332899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Сегодня на уроке я смог(</a:t>
            </a:r>
            <a:r>
              <a:rPr lang="ru-RU" sz="3600" dirty="0" err="1" smtClean="0"/>
              <a:t>ла</a:t>
            </a:r>
            <a:r>
              <a:rPr lang="ru-RU" sz="3600" dirty="0" smtClean="0"/>
              <a:t>) ...</a:t>
            </a:r>
          </a:p>
          <a:p>
            <a:r>
              <a:rPr lang="ru-RU" sz="3600" dirty="0" smtClean="0"/>
              <a:t>Больше всего мне понравилось, как отвечал(</a:t>
            </a:r>
            <a:r>
              <a:rPr lang="ru-RU" sz="3600" dirty="0" err="1" smtClean="0"/>
              <a:t>ла</a:t>
            </a:r>
            <a:r>
              <a:rPr lang="ru-RU" sz="3600" dirty="0" smtClean="0"/>
              <a:t>) …</a:t>
            </a:r>
          </a:p>
          <a:p>
            <a:r>
              <a:rPr lang="ru-RU" sz="3600" dirty="0" smtClean="0"/>
              <a:t>Мне хочется сказать спасибо ….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Pictures\Новая папка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214818"/>
            <a:ext cx="1476375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101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Борис Заходер  «История гусеницы»</vt:lpstr>
      <vt:lpstr> Жёлтый цвет - радостное,             весёлое  настроение  </vt:lpstr>
      <vt:lpstr>Слайд 3</vt:lpstr>
      <vt:lpstr>Скороговорки</vt:lpstr>
      <vt:lpstr> Жёлтый цвет - радостное,             весёлое  настроение 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</dc:title>
  <dc:creator>User</dc:creator>
  <cp:lastModifiedBy>User</cp:lastModifiedBy>
  <cp:revision>8</cp:revision>
  <dcterms:created xsi:type="dcterms:W3CDTF">2016-04-22T12:38:42Z</dcterms:created>
  <dcterms:modified xsi:type="dcterms:W3CDTF">2016-09-13T15:28:08Z</dcterms:modified>
</cp:coreProperties>
</file>