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ocument 6"/>
          <p:cNvSpPr/>
          <p:nvPr/>
        </p:nvSpPr>
        <p:spPr>
          <a:xfrm rot="10800000">
            <a:off x="1" y="1520731"/>
            <a:ext cx="9144000" cy="3435579"/>
          </a:xfrm>
          <a:custGeom>
            <a:avLst/>
            <a:gdLst>
              <a:gd name="connsiteX0" fmla="*/ 0 w 21600"/>
              <a:gd name="connsiteY0" fmla="*/ 0 h 18805"/>
              <a:gd name="connsiteX1" fmla="*/ 21600 w 21600"/>
              <a:gd name="connsiteY1" fmla="*/ 0 h 18805"/>
              <a:gd name="connsiteX2" fmla="*/ 21600 w 21600"/>
              <a:gd name="connsiteY2" fmla="*/ 17322 h 18805"/>
              <a:gd name="connsiteX3" fmla="*/ 0 w 21600"/>
              <a:gd name="connsiteY3" fmla="*/ 18805 h 18805"/>
              <a:gd name="connsiteX4" fmla="*/ 0 w 21600"/>
              <a:gd name="connsiteY4" fmla="*/ 0 h 18805"/>
              <a:gd name="connsiteX0" fmla="*/ 0 w 21600"/>
              <a:gd name="connsiteY0" fmla="*/ 0 h 18805"/>
              <a:gd name="connsiteX1" fmla="*/ 21600 w 21600"/>
              <a:gd name="connsiteY1" fmla="*/ 0 h 18805"/>
              <a:gd name="connsiteX2" fmla="*/ 21600 w 21600"/>
              <a:gd name="connsiteY2" fmla="*/ 17322 h 18805"/>
              <a:gd name="connsiteX3" fmla="*/ 0 w 21600"/>
              <a:gd name="connsiteY3" fmla="*/ 18805 h 18805"/>
              <a:gd name="connsiteX4" fmla="*/ 0 w 21600"/>
              <a:gd name="connsiteY4" fmla="*/ 0 h 18805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9355"/>
              <a:gd name="connsiteX1" fmla="*/ 21600 w 21600"/>
              <a:gd name="connsiteY1" fmla="*/ 0 h 19355"/>
              <a:gd name="connsiteX2" fmla="*/ 21600 w 21600"/>
              <a:gd name="connsiteY2" fmla="*/ 17322 h 19355"/>
              <a:gd name="connsiteX3" fmla="*/ 0 w 21600"/>
              <a:gd name="connsiteY3" fmla="*/ 19355 h 19355"/>
              <a:gd name="connsiteX4" fmla="*/ 0 w 21600"/>
              <a:gd name="connsiteY4" fmla="*/ 0 h 19355"/>
              <a:gd name="connsiteX0" fmla="*/ 0 w 21600"/>
              <a:gd name="connsiteY0" fmla="*/ 0 h 19355"/>
              <a:gd name="connsiteX1" fmla="*/ 21600 w 21600"/>
              <a:gd name="connsiteY1" fmla="*/ 0 h 19355"/>
              <a:gd name="connsiteX2" fmla="*/ 21600 w 21600"/>
              <a:gd name="connsiteY2" fmla="*/ 17322 h 19355"/>
              <a:gd name="connsiteX3" fmla="*/ 0 w 21600"/>
              <a:gd name="connsiteY3" fmla="*/ 19355 h 19355"/>
              <a:gd name="connsiteX4" fmla="*/ 0 w 21600"/>
              <a:gd name="connsiteY4" fmla="*/ 0 h 19355"/>
              <a:gd name="connsiteX0" fmla="*/ 0 w 21600"/>
              <a:gd name="connsiteY0" fmla="*/ 0 h 19794"/>
              <a:gd name="connsiteX1" fmla="*/ 21600 w 21600"/>
              <a:gd name="connsiteY1" fmla="*/ 0 h 19794"/>
              <a:gd name="connsiteX2" fmla="*/ 21600 w 21600"/>
              <a:gd name="connsiteY2" fmla="*/ 17322 h 19794"/>
              <a:gd name="connsiteX3" fmla="*/ 0 w 21600"/>
              <a:gd name="connsiteY3" fmla="*/ 19794 h 19794"/>
              <a:gd name="connsiteX4" fmla="*/ 0 w 21600"/>
              <a:gd name="connsiteY4" fmla="*/ 0 h 19794"/>
              <a:gd name="connsiteX0" fmla="*/ 0 w 21600"/>
              <a:gd name="connsiteY0" fmla="*/ 0 h 19794"/>
              <a:gd name="connsiteX1" fmla="*/ 21600 w 21600"/>
              <a:gd name="connsiteY1" fmla="*/ 0 h 19794"/>
              <a:gd name="connsiteX2" fmla="*/ 21600 w 21600"/>
              <a:gd name="connsiteY2" fmla="*/ 17322 h 19794"/>
              <a:gd name="connsiteX3" fmla="*/ 0 w 21600"/>
              <a:gd name="connsiteY3" fmla="*/ 19794 h 19794"/>
              <a:gd name="connsiteX4" fmla="*/ 0 w 21600"/>
              <a:gd name="connsiteY4" fmla="*/ 0 h 19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19794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7466" y="25350"/>
                  <a:pt x="0" y="19794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28000"/>
                  <a:satMod val="2000000"/>
                  <a:alpha val="30000"/>
                </a:schemeClr>
              </a:gs>
              <a:gs pos="35000">
                <a:schemeClr val="bg2">
                  <a:shade val="100000"/>
                  <a:satMod val="600000"/>
                  <a:alpha val="0"/>
                </a:schemeClr>
              </a:gs>
            </a:gsLst>
            <a:lin ang="54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02920" y="2775745"/>
            <a:ext cx="8229600" cy="2167128"/>
          </a:xfrm>
        </p:spPr>
        <p:txBody>
          <a:bodyPr tIns="0" bIns="0" anchor="t"/>
          <a:lstStyle>
            <a:lvl1pPr>
              <a:defRPr sz="5000" cap="all" baseline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00064" y="1559720"/>
            <a:ext cx="5105400" cy="1219200"/>
          </a:xfrm>
        </p:spPr>
        <p:txBody>
          <a:bodyPr lIns="0" tIns="0" rIns="0" bIns="0" anchor="b"/>
          <a:lstStyle>
            <a:lvl1pPr marL="0" indent="0" algn="l">
              <a:buNone/>
              <a:defRPr sz="19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AE64-23E1-4F54-B9DD-BD7079EFFAF4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74ABC-A48C-42F1-8A23-46720C8E7D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AE64-23E1-4F54-B9DD-BD7079EFFAF4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74ABC-A48C-42F1-8A23-46720C8E7D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AE64-23E1-4F54-B9DD-BD7079EFFAF4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74ABC-A48C-42F1-8A23-46720C8E7D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AE64-23E1-4F54-B9DD-BD7079EFFAF4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74ABC-A48C-42F1-8A23-46720C8E7D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990600"/>
            <a:ext cx="7772400" cy="1362456"/>
          </a:xfrm>
        </p:spPr>
        <p:txBody>
          <a:bodyPr>
            <a:noAutofit/>
          </a:bodyPr>
          <a:lstStyle>
            <a:lvl1pPr algn="l">
              <a:buNone/>
              <a:defRPr sz="48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352677"/>
            <a:ext cx="7772400" cy="1509712"/>
          </a:xfrm>
        </p:spPr>
        <p:txBody>
          <a:bodyPr anchor="t"/>
          <a:lstStyle>
            <a:lvl1pPr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AE64-23E1-4F54-B9DD-BD7079EFFAF4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74ABC-A48C-42F1-8A23-46720C8E7D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 tIns="9144" bIns="9144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199800"/>
            <a:ext cx="4038600" cy="416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9800"/>
            <a:ext cx="4038600" cy="416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AE64-23E1-4F54-B9DD-BD7079EFFAF4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74ABC-A48C-42F1-8A23-46720C8E7D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 tIns="9144" bIns="9144" anchor="b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12168"/>
            <a:ext cx="4040188" cy="502920"/>
          </a:xfrm>
        </p:spPr>
        <p:txBody>
          <a:bodyPr anchor="b">
            <a:noAutofit/>
          </a:bodyPr>
          <a:lstStyle>
            <a:lvl1pPr>
              <a:buNone/>
              <a:defRPr sz="2200" b="1">
                <a:effectLst>
                  <a:outerShdw blurRad="38000" dist="38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2112168"/>
            <a:ext cx="4041775" cy="502920"/>
          </a:xfrm>
        </p:spPr>
        <p:txBody>
          <a:bodyPr anchor="b">
            <a:noAutofit/>
          </a:bodyPr>
          <a:lstStyle>
            <a:lvl1pPr>
              <a:buNone/>
              <a:defRPr sz="2200" b="1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667000"/>
            <a:ext cx="4040188" cy="3657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67000"/>
            <a:ext cx="4041775" cy="3657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AE64-23E1-4F54-B9DD-BD7079EFFAF4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74ABC-A48C-42F1-8A23-46720C8E7D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  <a:effectLst/>
        </p:spPr>
        <p:txBody>
          <a:bodyPr tIns="9144" bIns="9144" anchor="b"/>
          <a:lstStyle>
            <a:lvl1pPr>
              <a:defRPr sz="4800" cap="none" baseline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AE64-23E1-4F54-B9DD-BD7079EFFAF4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74ABC-A48C-42F1-8A23-46720C8E7D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AE64-23E1-4F54-B9DD-BD7079EFFAF4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74ABC-A48C-42F1-8A23-46720C8E7D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40"/>
            <a:ext cx="8229600" cy="914400"/>
          </a:xfrm>
        </p:spPr>
        <p:txBody>
          <a:bodyPr tIns="0" bIns="0" anchor="b"/>
          <a:lstStyle>
            <a:lvl1pPr algn="l">
              <a:buNone/>
              <a:defRPr sz="50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133856"/>
            <a:ext cx="2590800" cy="5181600"/>
          </a:xfrm>
        </p:spPr>
        <p:txBody>
          <a:bodyPr lIns="45720" tIns="45720" rIns="0"/>
          <a:lstStyle>
            <a:lvl1pPr marL="0" indent="0">
              <a:spcBef>
                <a:spcPts val="300"/>
              </a:spcBef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133472"/>
            <a:ext cx="5257800" cy="5191128"/>
          </a:xfrm>
        </p:spPr>
        <p:txBody>
          <a:bodyPr/>
          <a:lstStyle>
            <a:lvl1pPr algn="l">
              <a:defRPr sz="3000"/>
            </a:lvl1pPr>
            <a:lvl2pPr algn="l">
              <a:defRPr sz="2800"/>
            </a:lvl2pPr>
            <a:lvl3pPr algn="l">
              <a:defRPr sz="2400"/>
            </a:lvl3pPr>
            <a:lvl4pPr algn="l">
              <a:defRPr sz="2000"/>
            </a:lvl4pPr>
            <a:lvl5pPr algn="l"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AE64-23E1-4F54-B9DD-BD7079EFFAF4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74ABC-A48C-42F1-8A23-46720C8E7D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240" y="1981200"/>
            <a:ext cx="3429000" cy="522288"/>
          </a:xfrm>
        </p:spPr>
        <p:txBody>
          <a:bodyPr tIns="0" bIns="0" anchor="b"/>
          <a:lstStyle>
            <a:lvl1pPr algn="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93368" y="1066800"/>
            <a:ext cx="4572000" cy="4572000"/>
          </a:xfrm>
          <a:solidFill>
            <a:schemeClr val="bg2">
              <a:shade val="75000"/>
            </a:schemeClr>
          </a:solidFill>
          <a:ln w="60325">
            <a:solidFill>
              <a:srgbClr val="FFFFFF"/>
            </a:solidFill>
            <a:miter lim="800000"/>
          </a:ln>
          <a:effectLst>
            <a:outerShdw blurRad="36195" dist="10000" dir="5400000" algn="tl" rotWithShape="0">
              <a:srgbClr val="000000">
                <a:alpha val="75000"/>
              </a:srgbClr>
            </a:outerShdw>
            <a:reflection stA="21000" endA="500" endPos="10000" dist="20000" dir="5400000" sy="-100000" algn="bl" rotWithShape="0"/>
          </a:effectLst>
        </p:spPr>
        <p:txBody>
          <a:bodyPr/>
          <a:lstStyle>
            <a:lvl1pPr>
              <a:buNone/>
              <a:defRPr sz="3200"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6240" y="2543176"/>
            <a:ext cx="3429000" cy="914400"/>
          </a:xfrm>
        </p:spPr>
        <p:txBody>
          <a:bodyPr lIns="0" tIns="0" rIns="0" bIns="0" anchor="t"/>
          <a:lstStyle>
            <a:lvl1pPr indent="0" algn="r">
              <a:spcBef>
                <a:spcPts val="300"/>
              </a:spcBef>
              <a:buFontTx/>
              <a:buNone/>
              <a:defRPr sz="1400" baseline="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AE64-23E1-4F54-B9DD-BD7079EFFAF4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3400" y="6356350"/>
            <a:ext cx="533400" cy="365125"/>
          </a:xfrm>
        </p:spPr>
        <p:txBody>
          <a:bodyPr/>
          <a:lstStyle/>
          <a:p>
            <a:fld id="{01374ABC-A48C-42F1-8A23-46720C8E7D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ocument 6"/>
          <p:cNvSpPr/>
          <p:nvPr/>
        </p:nvSpPr>
        <p:spPr>
          <a:xfrm rot="10800000">
            <a:off x="1" y="1142899"/>
            <a:ext cx="9144000" cy="5562705"/>
          </a:xfrm>
          <a:custGeom>
            <a:avLst/>
            <a:gdLst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25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10056" y="24231"/>
                  <a:pt x="0" y="2025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55000"/>
                  <a:satMod val="1800000"/>
                  <a:alpha val="55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Flowchart: Document 7"/>
          <p:cNvSpPr/>
          <p:nvPr/>
        </p:nvSpPr>
        <p:spPr>
          <a:xfrm rot="10800000">
            <a:off x="1" y="1341133"/>
            <a:ext cx="9144000" cy="4480425"/>
          </a:xfrm>
          <a:custGeom>
            <a:avLst/>
            <a:gdLst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03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8684" y="24776"/>
                  <a:pt x="0" y="2003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40000"/>
                  <a:satMod val="1900000"/>
                  <a:alpha val="30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524000"/>
          </a:xfrm>
          <a:prstGeom prst="rect">
            <a:avLst/>
          </a:prstGeom>
        </p:spPr>
        <p:txBody>
          <a:bodyPr vert="horz" lIns="0" tIns="9144" rIns="0" bIns="9144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2179637"/>
            <a:ext cx="8229600" cy="4114800"/>
          </a:xfrm>
          <a:prstGeom prst="rect">
            <a:avLst/>
          </a:prstGeom>
        </p:spPr>
        <p:txBody>
          <a:bodyPr vert="horz" lIns="9144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981200" cy="365125"/>
          </a:xfrm>
          <a:prstGeom prst="rect">
            <a:avLst/>
          </a:prstGeom>
        </p:spPr>
        <p:txBody>
          <a:bodyPr vert="horz" anchor="b"/>
          <a:lstStyle>
            <a:lvl1pPr algn="ctr">
              <a:defRPr sz="12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782AE64-23E1-4F54-B9DD-BD7079EFFAF4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438400" y="6356350"/>
            <a:ext cx="2895600" cy="365125"/>
          </a:xfrm>
          <a:prstGeom prst="rect">
            <a:avLst/>
          </a:prstGeom>
        </p:spPr>
        <p:txBody>
          <a:bodyPr vert="horz" lIns="0" anchor="b"/>
          <a:lstStyle>
            <a:lvl1pPr algn="l">
              <a:defRPr sz="12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533400" cy="365125"/>
          </a:xfrm>
          <a:prstGeom prst="rect">
            <a:avLst/>
          </a:prstGeom>
        </p:spPr>
        <p:txBody>
          <a:bodyPr vert="horz" lIns="91440" rIns="0" anchor="b"/>
          <a:lstStyle>
            <a:lvl1pPr algn="r">
              <a:defRPr sz="14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1374ABC-A48C-42F1-8A23-46720C8E7D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 spokes="8"/>
  </p:transition>
  <p:txStyles>
    <p:titleStyle>
      <a:lvl1pPr algn="l" rtl="0" eaLnBrk="1" latinLnBrk="0" hangingPunct="1">
        <a:spcBef>
          <a:spcPct val="0"/>
        </a:spcBef>
        <a:buNone/>
        <a:defRPr sz="4800" b="1" kern="1200">
          <a:ln w="500">
            <a:solidFill>
              <a:schemeClr val="tx2">
                <a:shade val="20000"/>
                <a:satMod val="350000"/>
              </a:schemeClr>
            </a:solidFill>
          </a:ln>
          <a:solidFill>
            <a:schemeClr val="tx2">
              <a:tint val="100000"/>
              <a:satMod val="250000"/>
            </a:schemeClr>
          </a:solidFill>
          <a:effectLst>
            <a:outerShdw blurRad="30000" dist="30000" dir="2700000" algn="tl" rotWithShape="0">
              <a:schemeClr val="bg2">
                <a:shade val="45000"/>
                <a:satMod val="150000"/>
                <a:alpha val="9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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30936" indent="-27432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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23544" indent="-274320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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2860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22860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73352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11096" indent="-228600" algn="l" rtl="0" eaLnBrk="1" latinLnBrk="0" hangingPunct="1">
        <a:spcBef>
          <a:spcPct val="20000"/>
        </a:spcBef>
        <a:buClr>
          <a:schemeClr val="tx2"/>
        </a:buClr>
        <a:buFont typeface="Wingdings 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21408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22576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4429132"/>
            <a:ext cx="8229600" cy="2167128"/>
          </a:xfrm>
        </p:spPr>
        <p:txBody>
          <a:bodyPr/>
          <a:lstStyle/>
          <a:p>
            <a:pPr algn="l"/>
            <a:r>
              <a:rPr lang="ru-RU" dirty="0" smtClean="0"/>
              <a:t>Биологические ритмы. Фотопериодизм.</a:t>
            </a:r>
            <a:endParaRPr lang="ru-RU" dirty="0"/>
          </a:p>
        </p:txBody>
      </p:sp>
      <p:pic>
        <p:nvPicPr>
          <p:cNvPr id="4" name="Рисунок 3" descr="raskrytie-zakryti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5314406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4398572_f485897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0" y="1285860"/>
            <a:ext cx="4286250" cy="3219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theme/theme1.xml><?xml version="1.0" encoding="utf-8"?>
<a:theme xmlns:a="http://schemas.openxmlformats.org/drawingml/2006/main" name="Deluxe">
  <a:themeElements>
    <a:clrScheme name="Deluxe">
      <a:dk1>
        <a:sysClr val="windowText" lastClr="000000"/>
      </a:dk1>
      <a:lt1>
        <a:sysClr val="window" lastClr="FFFFFF"/>
      </a:lt1>
      <a:dk2>
        <a:srgbClr val="30356E"/>
      </a:dk2>
      <a:lt2>
        <a:srgbClr val="FFF9E5"/>
      </a:lt2>
      <a:accent1>
        <a:srgbClr val="CC4757"/>
      </a:accent1>
      <a:accent2>
        <a:srgbClr val="FF6F61"/>
      </a:accent2>
      <a:accent3>
        <a:srgbClr val="FF953E"/>
      </a:accent3>
      <a:accent4>
        <a:srgbClr val="F8BD52"/>
      </a:accent4>
      <a:accent5>
        <a:srgbClr val="46A6BD"/>
      </a:accent5>
      <a:accent6>
        <a:srgbClr val="5488BC"/>
      </a:accent6>
      <a:hlink>
        <a:srgbClr val="FA7D7A"/>
      </a:hlink>
      <a:folHlink>
        <a:srgbClr val="FFCF3E"/>
      </a:folHlink>
    </a:clrScheme>
    <a:fontScheme name="Deluxe">
      <a:maj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Deluxe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280000"/>
              </a:schemeClr>
            </a:gs>
            <a:gs pos="14000">
              <a:schemeClr val="phClr">
                <a:tint val="37000"/>
                <a:satMod val="250000"/>
              </a:schemeClr>
            </a:gs>
            <a:gs pos="45000">
              <a:schemeClr val="phClr">
                <a:tint val="53000"/>
                <a:satMod val="220000"/>
              </a:schemeClr>
            </a:gs>
            <a:gs pos="65000">
              <a:schemeClr val="phClr">
                <a:tint val="53000"/>
                <a:satMod val="220000"/>
              </a:schemeClr>
            </a:gs>
            <a:gs pos="86000">
              <a:schemeClr val="phClr">
                <a:tint val="42000"/>
                <a:satMod val="240000"/>
              </a:schemeClr>
            </a:gs>
            <a:gs pos="100000">
              <a:schemeClr val="phClr">
                <a:tint val="20000"/>
                <a:satMod val="23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0000">
              <a:schemeClr val="phClr">
                <a:satMod val="150000"/>
              </a:schemeClr>
            </a:gs>
            <a:gs pos="100000">
              <a:schemeClr val="phClr">
                <a:tint val="75000"/>
                <a:satMod val="20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atMod val="14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  <a:effectStyle>
          <a:effectLst>
            <a:reflection blurRad="12700" stA="26000" endPos="28000" dist="38100" dir="5400000" sy="-100000"/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90500" h="1016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3000"/>
                <a:satMod val="1550000"/>
              </a:schemeClr>
            </a:gs>
            <a:gs pos="1000">
              <a:schemeClr val="phClr">
                <a:tint val="48000"/>
                <a:satMod val="155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r="210000" b="300000"/>
          </a:path>
        </a:gradFill>
        <a:gradFill rotWithShape="1">
          <a:gsLst>
            <a:gs pos="5000">
              <a:schemeClr val="phClr">
                <a:tint val="38000"/>
                <a:satMod val="1800000"/>
              </a:schemeClr>
            </a:gs>
            <a:gs pos="5000">
              <a:schemeClr val="phClr">
                <a:tint val="40000"/>
                <a:satMod val="180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l="20000" t="30000" r="135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Deluxe</Template>
  <TotalTime>4</TotalTime>
  <Words>5</Words>
  <Application>Microsoft Office PowerPoint</Application>
  <PresentationFormat>Экран (4:3)</PresentationFormat>
  <Paragraphs>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Deluxe</vt:lpstr>
      <vt:lpstr>Биологические ритмы. Фотопериодизм.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Биологические ритмы. Фотопериодизм.</dc:title>
  <dc:creator>Дмитрий Каленюк</dc:creator>
  <cp:lastModifiedBy>Николай</cp:lastModifiedBy>
  <cp:revision>3</cp:revision>
  <dcterms:created xsi:type="dcterms:W3CDTF">2012-04-23T15:03:15Z</dcterms:created>
  <dcterms:modified xsi:type="dcterms:W3CDTF">2013-02-26T08:37:55Z</dcterms:modified>
</cp:coreProperties>
</file>