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9" r:id="rId2"/>
    <p:sldId id="257" r:id="rId3"/>
    <p:sldId id="260" r:id="rId4"/>
    <p:sldId id="261" r:id="rId5"/>
    <p:sldId id="262" r:id="rId6"/>
    <p:sldId id="25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45E0B8-6FA4-4E53-80F4-20E5F95D5C1B}" type="doc">
      <dgm:prSet loTypeId="urn:microsoft.com/office/officeart/2005/8/layout/radial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4838B6C-17F0-492E-9372-96C065352F09}">
      <dgm:prSet phldrT="[Текст]"/>
      <dgm:spPr/>
      <dgm:t>
        <a:bodyPr/>
        <a:lstStyle/>
        <a:p>
          <a:r>
            <a:rPr lang="ru-RU" dirty="0" smtClean="0"/>
            <a:t>проблема</a:t>
          </a:r>
          <a:endParaRPr lang="ru-RU" dirty="0"/>
        </a:p>
      </dgm:t>
    </dgm:pt>
    <dgm:pt modelId="{46760F9F-3F5F-4972-8D40-02910BB96690}" type="parTrans" cxnId="{0C29F10A-CF83-4671-9332-0771232E1C41}">
      <dgm:prSet/>
      <dgm:spPr/>
      <dgm:t>
        <a:bodyPr/>
        <a:lstStyle/>
        <a:p>
          <a:endParaRPr lang="ru-RU"/>
        </a:p>
      </dgm:t>
    </dgm:pt>
    <dgm:pt modelId="{873EB54E-0ADB-4AF2-9EC6-2E39BBD9F4DE}" type="sibTrans" cxnId="{0C29F10A-CF83-4671-9332-0771232E1C41}">
      <dgm:prSet/>
      <dgm:spPr/>
      <dgm:t>
        <a:bodyPr/>
        <a:lstStyle/>
        <a:p>
          <a:endParaRPr lang="ru-RU"/>
        </a:p>
      </dgm:t>
    </dgm:pt>
    <dgm:pt modelId="{5C1568F6-0E1D-4A06-BBDB-7A8CD946EC42}">
      <dgm:prSet phldrT="[Текст]"/>
      <dgm:spPr/>
      <dgm:t>
        <a:bodyPr/>
        <a:lstStyle/>
        <a:p>
          <a:r>
            <a:rPr lang="ru-RU" dirty="0" smtClean="0"/>
            <a:t>философские</a:t>
          </a:r>
          <a:endParaRPr lang="ru-RU" dirty="0"/>
        </a:p>
      </dgm:t>
    </dgm:pt>
    <dgm:pt modelId="{7213796B-7CDD-41F2-8E39-58819F2153E1}" type="parTrans" cxnId="{40C142CD-6261-4714-BF52-067A6D1CDEE7}">
      <dgm:prSet/>
      <dgm:spPr/>
      <dgm:t>
        <a:bodyPr/>
        <a:lstStyle/>
        <a:p>
          <a:endParaRPr lang="ru-RU"/>
        </a:p>
      </dgm:t>
    </dgm:pt>
    <dgm:pt modelId="{13177927-3C08-4DD1-8035-B3B0D7812594}" type="sibTrans" cxnId="{40C142CD-6261-4714-BF52-067A6D1CDEE7}">
      <dgm:prSet/>
      <dgm:spPr/>
      <dgm:t>
        <a:bodyPr/>
        <a:lstStyle/>
        <a:p>
          <a:endParaRPr lang="ru-RU"/>
        </a:p>
      </dgm:t>
    </dgm:pt>
    <dgm:pt modelId="{7F3AF2CA-28A6-406F-A7B8-428498C44E90}">
      <dgm:prSet phldrT="[Текст]" custT="1"/>
      <dgm:spPr/>
      <dgm:t>
        <a:bodyPr/>
        <a:lstStyle/>
        <a:p>
          <a:r>
            <a:rPr lang="ru-RU" sz="1700" dirty="0" smtClean="0"/>
            <a:t>экологические</a:t>
          </a:r>
          <a:endParaRPr lang="ru-RU" sz="1700" dirty="0"/>
        </a:p>
      </dgm:t>
    </dgm:pt>
    <dgm:pt modelId="{0A3B96CC-61B3-4CD1-9EE4-9AA78D30513B}" type="parTrans" cxnId="{0C931AA9-1B38-4655-84C3-9124C1372EB2}">
      <dgm:prSet/>
      <dgm:spPr/>
      <dgm:t>
        <a:bodyPr/>
        <a:lstStyle/>
        <a:p>
          <a:endParaRPr lang="ru-RU"/>
        </a:p>
      </dgm:t>
    </dgm:pt>
    <dgm:pt modelId="{700D6DED-D775-4424-993D-CC5479B48DA2}" type="sibTrans" cxnId="{0C931AA9-1B38-4655-84C3-9124C1372EB2}">
      <dgm:prSet/>
      <dgm:spPr/>
      <dgm:t>
        <a:bodyPr/>
        <a:lstStyle/>
        <a:p>
          <a:endParaRPr lang="ru-RU"/>
        </a:p>
      </dgm:t>
    </dgm:pt>
    <dgm:pt modelId="{5E56EEC2-688D-4AE7-A68D-456CECEE05C1}">
      <dgm:prSet phldrT="[Текст]"/>
      <dgm:spPr/>
      <dgm:t>
        <a:bodyPr/>
        <a:lstStyle/>
        <a:p>
          <a:r>
            <a:rPr lang="ru-RU" dirty="0" smtClean="0"/>
            <a:t>политические</a:t>
          </a:r>
          <a:endParaRPr lang="ru-RU" dirty="0"/>
        </a:p>
      </dgm:t>
    </dgm:pt>
    <dgm:pt modelId="{A8A1F06D-3C28-4C1A-B21B-23B8725C6FC3}" type="parTrans" cxnId="{EEF43F76-45B4-48EB-B7F6-89873B5F6495}">
      <dgm:prSet/>
      <dgm:spPr/>
      <dgm:t>
        <a:bodyPr/>
        <a:lstStyle/>
        <a:p>
          <a:endParaRPr lang="ru-RU"/>
        </a:p>
      </dgm:t>
    </dgm:pt>
    <dgm:pt modelId="{10BF4E04-86DE-4FC8-AFB7-1D53D45D6EDB}" type="sibTrans" cxnId="{EEF43F76-45B4-48EB-B7F6-89873B5F6495}">
      <dgm:prSet/>
      <dgm:spPr/>
      <dgm:t>
        <a:bodyPr/>
        <a:lstStyle/>
        <a:p>
          <a:endParaRPr lang="ru-RU"/>
        </a:p>
      </dgm:t>
    </dgm:pt>
    <dgm:pt modelId="{97CE3B5D-1D20-482E-8293-DB47C19A994E}">
      <dgm:prSet phldrT="[Текст]"/>
      <dgm:spPr/>
      <dgm:t>
        <a:bodyPr/>
        <a:lstStyle/>
        <a:p>
          <a:r>
            <a:rPr lang="ru-RU" dirty="0" smtClean="0"/>
            <a:t>социальные</a:t>
          </a:r>
          <a:endParaRPr lang="ru-RU" dirty="0"/>
        </a:p>
      </dgm:t>
    </dgm:pt>
    <dgm:pt modelId="{A2ED0E91-616C-4C2B-8C1A-18CE2DDA37BC}" type="parTrans" cxnId="{6223FBEA-6E4D-4B8D-86A7-5F02025D061C}">
      <dgm:prSet/>
      <dgm:spPr/>
      <dgm:t>
        <a:bodyPr/>
        <a:lstStyle/>
        <a:p>
          <a:endParaRPr lang="ru-RU"/>
        </a:p>
      </dgm:t>
    </dgm:pt>
    <dgm:pt modelId="{F383E595-8952-4402-B43C-263C92AFFB8D}" type="sibTrans" cxnId="{6223FBEA-6E4D-4B8D-86A7-5F02025D061C}">
      <dgm:prSet/>
      <dgm:spPr/>
      <dgm:t>
        <a:bodyPr/>
        <a:lstStyle/>
        <a:p>
          <a:endParaRPr lang="ru-RU"/>
        </a:p>
      </dgm:t>
    </dgm:pt>
    <dgm:pt modelId="{985CC7D8-AF77-44D1-B497-08F5DC206E95}">
      <dgm:prSet/>
      <dgm:spPr/>
      <dgm:t>
        <a:bodyPr/>
        <a:lstStyle/>
        <a:p>
          <a:r>
            <a:rPr lang="ru-RU" dirty="0" smtClean="0"/>
            <a:t>нравственные</a:t>
          </a:r>
          <a:endParaRPr lang="ru-RU" dirty="0"/>
        </a:p>
      </dgm:t>
    </dgm:pt>
    <dgm:pt modelId="{5AE3913B-855B-428D-B717-D1C4D4A6AC6A}" type="parTrans" cxnId="{481D2038-B1B6-4493-9123-6C6B45E70F92}">
      <dgm:prSet/>
      <dgm:spPr/>
      <dgm:t>
        <a:bodyPr/>
        <a:lstStyle/>
        <a:p>
          <a:endParaRPr lang="ru-RU"/>
        </a:p>
      </dgm:t>
    </dgm:pt>
    <dgm:pt modelId="{FCDA0431-D451-42B9-B71E-14DF840F7D6B}" type="sibTrans" cxnId="{481D2038-B1B6-4493-9123-6C6B45E70F92}">
      <dgm:prSet/>
      <dgm:spPr/>
      <dgm:t>
        <a:bodyPr/>
        <a:lstStyle/>
        <a:p>
          <a:endParaRPr lang="ru-RU"/>
        </a:p>
      </dgm:t>
    </dgm:pt>
    <dgm:pt modelId="{CA3601D7-2132-44E0-B174-E4AA75F744F7}" type="pres">
      <dgm:prSet presAssocID="{0A45E0B8-6FA4-4E53-80F4-20E5F95D5C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0E500E-B8C4-4588-8417-A5CB4A6D0FAE}" type="pres">
      <dgm:prSet presAssocID="{04838B6C-17F0-492E-9372-96C065352F09}" presName="centerShape" presStyleLbl="node0" presStyleIdx="0" presStyleCnt="1"/>
      <dgm:spPr/>
      <dgm:t>
        <a:bodyPr/>
        <a:lstStyle/>
        <a:p>
          <a:endParaRPr lang="ru-RU"/>
        </a:p>
      </dgm:t>
    </dgm:pt>
    <dgm:pt modelId="{6AC29900-F9C7-4CEF-9848-0C5B152B8AD9}" type="pres">
      <dgm:prSet presAssocID="{7213796B-7CDD-41F2-8E39-58819F2153E1}" presName="Name9" presStyleLbl="parChTrans1D2" presStyleIdx="0" presStyleCnt="5"/>
      <dgm:spPr/>
      <dgm:t>
        <a:bodyPr/>
        <a:lstStyle/>
        <a:p>
          <a:endParaRPr lang="ru-RU"/>
        </a:p>
      </dgm:t>
    </dgm:pt>
    <dgm:pt modelId="{2D67397F-0BBE-40F1-B090-25A153688C79}" type="pres">
      <dgm:prSet presAssocID="{7213796B-7CDD-41F2-8E39-58819F2153E1}" presName="connTx" presStyleLbl="parChTrans1D2" presStyleIdx="0" presStyleCnt="5"/>
      <dgm:spPr/>
      <dgm:t>
        <a:bodyPr/>
        <a:lstStyle/>
        <a:p>
          <a:endParaRPr lang="ru-RU"/>
        </a:p>
      </dgm:t>
    </dgm:pt>
    <dgm:pt modelId="{024A35D7-3DC7-4590-8B5F-45AA9161B188}" type="pres">
      <dgm:prSet presAssocID="{5C1568F6-0E1D-4A06-BBDB-7A8CD946EC4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65C722-C558-4B8B-BFD0-1D47897BFDF8}" type="pres">
      <dgm:prSet presAssocID="{0A3B96CC-61B3-4CD1-9EE4-9AA78D30513B}" presName="Name9" presStyleLbl="parChTrans1D2" presStyleIdx="1" presStyleCnt="5"/>
      <dgm:spPr/>
      <dgm:t>
        <a:bodyPr/>
        <a:lstStyle/>
        <a:p>
          <a:endParaRPr lang="ru-RU"/>
        </a:p>
      </dgm:t>
    </dgm:pt>
    <dgm:pt modelId="{77F0CCC3-9B3A-4D4E-A975-1A0FD90D3A21}" type="pres">
      <dgm:prSet presAssocID="{0A3B96CC-61B3-4CD1-9EE4-9AA78D30513B}" presName="connTx" presStyleLbl="parChTrans1D2" presStyleIdx="1" presStyleCnt="5"/>
      <dgm:spPr/>
      <dgm:t>
        <a:bodyPr/>
        <a:lstStyle/>
        <a:p>
          <a:endParaRPr lang="ru-RU"/>
        </a:p>
      </dgm:t>
    </dgm:pt>
    <dgm:pt modelId="{D5A2F9A8-65C5-4A0F-87EC-2700E75CEF05}" type="pres">
      <dgm:prSet presAssocID="{7F3AF2CA-28A6-406F-A7B8-428498C44E9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B94135-B502-4C69-A1B2-A15F899D3B72}" type="pres">
      <dgm:prSet presAssocID="{A8A1F06D-3C28-4C1A-B21B-23B8725C6FC3}" presName="Name9" presStyleLbl="parChTrans1D2" presStyleIdx="2" presStyleCnt="5"/>
      <dgm:spPr/>
      <dgm:t>
        <a:bodyPr/>
        <a:lstStyle/>
        <a:p>
          <a:endParaRPr lang="ru-RU"/>
        </a:p>
      </dgm:t>
    </dgm:pt>
    <dgm:pt modelId="{3D4F7281-92E6-4926-8371-5C1108E1B4BB}" type="pres">
      <dgm:prSet presAssocID="{A8A1F06D-3C28-4C1A-B21B-23B8725C6FC3}" presName="connTx" presStyleLbl="parChTrans1D2" presStyleIdx="2" presStyleCnt="5"/>
      <dgm:spPr/>
      <dgm:t>
        <a:bodyPr/>
        <a:lstStyle/>
        <a:p>
          <a:endParaRPr lang="ru-RU"/>
        </a:p>
      </dgm:t>
    </dgm:pt>
    <dgm:pt modelId="{05BCC174-0598-4BDE-B7A2-8D1D8BB5F7A6}" type="pres">
      <dgm:prSet presAssocID="{5E56EEC2-688D-4AE7-A68D-456CECEE05C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F7C874-4041-43DB-BC18-BE467BC6C930}" type="pres">
      <dgm:prSet presAssocID="{A2ED0E91-616C-4C2B-8C1A-18CE2DDA37BC}" presName="Name9" presStyleLbl="parChTrans1D2" presStyleIdx="3" presStyleCnt="5"/>
      <dgm:spPr/>
      <dgm:t>
        <a:bodyPr/>
        <a:lstStyle/>
        <a:p>
          <a:endParaRPr lang="ru-RU"/>
        </a:p>
      </dgm:t>
    </dgm:pt>
    <dgm:pt modelId="{4D15441F-6BAE-4786-BE95-1483D38713FF}" type="pres">
      <dgm:prSet presAssocID="{A2ED0E91-616C-4C2B-8C1A-18CE2DDA37BC}" presName="connTx" presStyleLbl="parChTrans1D2" presStyleIdx="3" presStyleCnt="5"/>
      <dgm:spPr/>
      <dgm:t>
        <a:bodyPr/>
        <a:lstStyle/>
        <a:p>
          <a:endParaRPr lang="ru-RU"/>
        </a:p>
      </dgm:t>
    </dgm:pt>
    <dgm:pt modelId="{B49DBE3E-4547-456A-8B04-C0EBD6CB0DC1}" type="pres">
      <dgm:prSet presAssocID="{97CE3B5D-1D20-482E-8293-DB47C19A994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DC182-0819-4609-AB32-345E0E608188}" type="pres">
      <dgm:prSet presAssocID="{5AE3913B-855B-428D-B717-D1C4D4A6AC6A}" presName="Name9" presStyleLbl="parChTrans1D2" presStyleIdx="4" presStyleCnt="5"/>
      <dgm:spPr/>
      <dgm:t>
        <a:bodyPr/>
        <a:lstStyle/>
        <a:p>
          <a:endParaRPr lang="ru-RU"/>
        </a:p>
      </dgm:t>
    </dgm:pt>
    <dgm:pt modelId="{7844396A-0F07-4F9C-9003-403BC28B72B3}" type="pres">
      <dgm:prSet presAssocID="{5AE3913B-855B-428D-B717-D1C4D4A6AC6A}" presName="connTx" presStyleLbl="parChTrans1D2" presStyleIdx="4" presStyleCnt="5"/>
      <dgm:spPr/>
      <dgm:t>
        <a:bodyPr/>
        <a:lstStyle/>
        <a:p>
          <a:endParaRPr lang="ru-RU"/>
        </a:p>
      </dgm:t>
    </dgm:pt>
    <dgm:pt modelId="{6AFC89F9-ABF6-4F09-ABCC-DA89BBD2F93C}" type="pres">
      <dgm:prSet presAssocID="{985CC7D8-AF77-44D1-B497-08F5DC206E9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1D2038-B1B6-4493-9123-6C6B45E70F92}" srcId="{04838B6C-17F0-492E-9372-96C065352F09}" destId="{985CC7D8-AF77-44D1-B497-08F5DC206E95}" srcOrd="4" destOrd="0" parTransId="{5AE3913B-855B-428D-B717-D1C4D4A6AC6A}" sibTransId="{FCDA0431-D451-42B9-B71E-14DF840F7D6B}"/>
    <dgm:cxn modelId="{4FD3141E-77E4-49C2-B4F0-F10A0F2D9B5C}" type="presOf" srcId="{A8A1F06D-3C28-4C1A-B21B-23B8725C6FC3}" destId="{3D4F7281-92E6-4926-8371-5C1108E1B4BB}" srcOrd="1" destOrd="0" presId="urn:microsoft.com/office/officeart/2005/8/layout/radial1"/>
    <dgm:cxn modelId="{4980780B-35DF-4D40-AE27-4255419DEA0F}" type="presOf" srcId="{5C1568F6-0E1D-4A06-BBDB-7A8CD946EC42}" destId="{024A35D7-3DC7-4590-8B5F-45AA9161B188}" srcOrd="0" destOrd="0" presId="urn:microsoft.com/office/officeart/2005/8/layout/radial1"/>
    <dgm:cxn modelId="{EEF43F76-45B4-48EB-B7F6-89873B5F6495}" srcId="{04838B6C-17F0-492E-9372-96C065352F09}" destId="{5E56EEC2-688D-4AE7-A68D-456CECEE05C1}" srcOrd="2" destOrd="0" parTransId="{A8A1F06D-3C28-4C1A-B21B-23B8725C6FC3}" sibTransId="{10BF4E04-86DE-4FC8-AFB7-1D53D45D6EDB}"/>
    <dgm:cxn modelId="{E51FFC52-8C9D-4C70-BC02-7C6232895A5B}" type="presOf" srcId="{0A3B96CC-61B3-4CD1-9EE4-9AA78D30513B}" destId="{9065C722-C558-4B8B-BFD0-1D47897BFDF8}" srcOrd="0" destOrd="0" presId="urn:microsoft.com/office/officeart/2005/8/layout/radial1"/>
    <dgm:cxn modelId="{0EBAEE36-3D47-4C75-BD4D-2BFB4DAA81B4}" type="presOf" srcId="{5E56EEC2-688D-4AE7-A68D-456CECEE05C1}" destId="{05BCC174-0598-4BDE-B7A2-8D1D8BB5F7A6}" srcOrd="0" destOrd="0" presId="urn:microsoft.com/office/officeart/2005/8/layout/radial1"/>
    <dgm:cxn modelId="{EDB14967-9DCE-4E6C-A6A6-13B99249B1C4}" type="presOf" srcId="{985CC7D8-AF77-44D1-B497-08F5DC206E95}" destId="{6AFC89F9-ABF6-4F09-ABCC-DA89BBD2F93C}" srcOrd="0" destOrd="0" presId="urn:microsoft.com/office/officeart/2005/8/layout/radial1"/>
    <dgm:cxn modelId="{6223FBEA-6E4D-4B8D-86A7-5F02025D061C}" srcId="{04838B6C-17F0-492E-9372-96C065352F09}" destId="{97CE3B5D-1D20-482E-8293-DB47C19A994E}" srcOrd="3" destOrd="0" parTransId="{A2ED0E91-616C-4C2B-8C1A-18CE2DDA37BC}" sibTransId="{F383E595-8952-4402-B43C-263C92AFFB8D}"/>
    <dgm:cxn modelId="{D2EA1A3F-E9D0-4F93-88A4-E43816515AC3}" type="presOf" srcId="{0A3B96CC-61B3-4CD1-9EE4-9AA78D30513B}" destId="{77F0CCC3-9B3A-4D4E-A975-1A0FD90D3A21}" srcOrd="1" destOrd="0" presId="urn:microsoft.com/office/officeart/2005/8/layout/radial1"/>
    <dgm:cxn modelId="{F9FD0E77-0CD0-43DC-BC71-865ECAE83E99}" type="presOf" srcId="{7213796B-7CDD-41F2-8E39-58819F2153E1}" destId="{6AC29900-F9C7-4CEF-9848-0C5B152B8AD9}" srcOrd="0" destOrd="0" presId="urn:microsoft.com/office/officeart/2005/8/layout/radial1"/>
    <dgm:cxn modelId="{86E9E31C-7944-418E-9EDA-250F4ECEDAE0}" type="presOf" srcId="{A2ED0E91-616C-4C2B-8C1A-18CE2DDA37BC}" destId="{4D15441F-6BAE-4786-BE95-1483D38713FF}" srcOrd="1" destOrd="0" presId="urn:microsoft.com/office/officeart/2005/8/layout/radial1"/>
    <dgm:cxn modelId="{910B22A2-CA9B-4458-88C6-E62A2959D86F}" type="presOf" srcId="{A8A1F06D-3C28-4C1A-B21B-23B8725C6FC3}" destId="{D4B94135-B502-4C69-A1B2-A15F899D3B72}" srcOrd="0" destOrd="0" presId="urn:microsoft.com/office/officeart/2005/8/layout/radial1"/>
    <dgm:cxn modelId="{D087CD32-AAD0-408F-8279-74187B795EC5}" type="presOf" srcId="{7F3AF2CA-28A6-406F-A7B8-428498C44E90}" destId="{D5A2F9A8-65C5-4A0F-87EC-2700E75CEF05}" srcOrd="0" destOrd="0" presId="urn:microsoft.com/office/officeart/2005/8/layout/radial1"/>
    <dgm:cxn modelId="{1DD3F297-CD3B-42A7-9757-46593B7C29BB}" type="presOf" srcId="{97CE3B5D-1D20-482E-8293-DB47C19A994E}" destId="{B49DBE3E-4547-456A-8B04-C0EBD6CB0DC1}" srcOrd="0" destOrd="0" presId="urn:microsoft.com/office/officeart/2005/8/layout/radial1"/>
    <dgm:cxn modelId="{E527BB40-4F38-45FD-BD45-5529893E9E3E}" type="presOf" srcId="{7213796B-7CDD-41F2-8E39-58819F2153E1}" destId="{2D67397F-0BBE-40F1-B090-25A153688C79}" srcOrd="1" destOrd="0" presId="urn:microsoft.com/office/officeart/2005/8/layout/radial1"/>
    <dgm:cxn modelId="{0C931AA9-1B38-4655-84C3-9124C1372EB2}" srcId="{04838B6C-17F0-492E-9372-96C065352F09}" destId="{7F3AF2CA-28A6-406F-A7B8-428498C44E90}" srcOrd="1" destOrd="0" parTransId="{0A3B96CC-61B3-4CD1-9EE4-9AA78D30513B}" sibTransId="{700D6DED-D775-4424-993D-CC5479B48DA2}"/>
    <dgm:cxn modelId="{0C29F10A-CF83-4671-9332-0771232E1C41}" srcId="{0A45E0B8-6FA4-4E53-80F4-20E5F95D5C1B}" destId="{04838B6C-17F0-492E-9372-96C065352F09}" srcOrd="0" destOrd="0" parTransId="{46760F9F-3F5F-4972-8D40-02910BB96690}" sibTransId="{873EB54E-0ADB-4AF2-9EC6-2E39BBD9F4DE}"/>
    <dgm:cxn modelId="{46834580-8110-4900-916A-415E4A1B1605}" type="presOf" srcId="{A2ED0E91-616C-4C2B-8C1A-18CE2DDA37BC}" destId="{B3F7C874-4041-43DB-BC18-BE467BC6C930}" srcOrd="0" destOrd="0" presId="urn:microsoft.com/office/officeart/2005/8/layout/radial1"/>
    <dgm:cxn modelId="{40C142CD-6261-4714-BF52-067A6D1CDEE7}" srcId="{04838B6C-17F0-492E-9372-96C065352F09}" destId="{5C1568F6-0E1D-4A06-BBDB-7A8CD946EC42}" srcOrd="0" destOrd="0" parTransId="{7213796B-7CDD-41F2-8E39-58819F2153E1}" sibTransId="{13177927-3C08-4DD1-8035-B3B0D7812594}"/>
    <dgm:cxn modelId="{7BEF6A03-1C45-4D22-AE1D-F3BD03257AF6}" type="presOf" srcId="{5AE3913B-855B-428D-B717-D1C4D4A6AC6A}" destId="{7844396A-0F07-4F9C-9003-403BC28B72B3}" srcOrd="1" destOrd="0" presId="urn:microsoft.com/office/officeart/2005/8/layout/radial1"/>
    <dgm:cxn modelId="{E599C4E4-FF92-4724-A955-D34B757610C6}" type="presOf" srcId="{04838B6C-17F0-492E-9372-96C065352F09}" destId="{F60E500E-B8C4-4588-8417-A5CB4A6D0FAE}" srcOrd="0" destOrd="0" presId="urn:microsoft.com/office/officeart/2005/8/layout/radial1"/>
    <dgm:cxn modelId="{D3313A4E-9E6B-49EF-8976-17DB9CF37504}" type="presOf" srcId="{0A45E0B8-6FA4-4E53-80F4-20E5F95D5C1B}" destId="{CA3601D7-2132-44E0-B174-E4AA75F744F7}" srcOrd="0" destOrd="0" presId="urn:microsoft.com/office/officeart/2005/8/layout/radial1"/>
    <dgm:cxn modelId="{5BDEC3DE-E0E3-49DE-A5FD-3A4C242066FD}" type="presOf" srcId="{5AE3913B-855B-428D-B717-D1C4D4A6AC6A}" destId="{7CDDC182-0819-4609-AB32-345E0E608188}" srcOrd="0" destOrd="0" presId="urn:microsoft.com/office/officeart/2005/8/layout/radial1"/>
    <dgm:cxn modelId="{E8641620-6A87-44E0-BF9E-9E994910A3FB}" type="presParOf" srcId="{CA3601D7-2132-44E0-B174-E4AA75F744F7}" destId="{F60E500E-B8C4-4588-8417-A5CB4A6D0FAE}" srcOrd="0" destOrd="0" presId="urn:microsoft.com/office/officeart/2005/8/layout/radial1"/>
    <dgm:cxn modelId="{92F964AF-99F7-45C5-963D-756FA4812CC6}" type="presParOf" srcId="{CA3601D7-2132-44E0-B174-E4AA75F744F7}" destId="{6AC29900-F9C7-4CEF-9848-0C5B152B8AD9}" srcOrd="1" destOrd="0" presId="urn:microsoft.com/office/officeart/2005/8/layout/radial1"/>
    <dgm:cxn modelId="{E8BD817F-8214-453E-9C3A-961AB04AC4BC}" type="presParOf" srcId="{6AC29900-F9C7-4CEF-9848-0C5B152B8AD9}" destId="{2D67397F-0BBE-40F1-B090-25A153688C79}" srcOrd="0" destOrd="0" presId="urn:microsoft.com/office/officeart/2005/8/layout/radial1"/>
    <dgm:cxn modelId="{E2503D67-B5CF-4BD4-B05B-3DC0D98F66E2}" type="presParOf" srcId="{CA3601D7-2132-44E0-B174-E4AA75F744F7}" destId="{024A35D7-3DC7-4590-8B5F-45AA9161B188}" srcOrd="2" destOrd="0" presId="urn:microsoft.com/office/officeart/2005/8/layout/radial1"/>
    <dgm:cxn modelId="{2047A555-0912-41FA-8D0E-6A5C433E1FA0}" type="presParOf" srcId="{CA3601D7-2132-44E0-B174-E4AA75F744F7}" destId="{9065C722-C558-4B8B-BFD0-1D47897BFDF8}" srcOrd="3" destOrd="0" presId="urn:microsoft.com/office/officeart/2005/8/layout/radial1"/>
    <dgm:cxn modelId="{A925BCE0-3E3C-4A87-AD8B-5E1141E1FDF5}" type="presParOf" srcId="{9065C722-C558-4B8B-BFD0-1D47897BFDF8}" destId="{77F0CCC3-9B3A-4D4E-A975-1A0FD90D3A21}" srcOrd="0" destOrd="0" presId="urn:microsoft.com/office/officeart/2005/8/layout/radial1"/>
    <dgm:cxn modelId="{9E4B0EE8-4C7B-4801-BB4A-C783CE36BA5A}" type="presParOf" srcId="{CA3601D7-2132-44E0-B174-E4AA75F744F7}" destId="{D5A2F9A8-65C5-4A0F-87EC-2700E75CEF05}" srcOrd="4" destOrd="0" presId="urn:microsoft.com/office/officeart/2005/8/layout/radial1"/>
    <dgm:cxn modelId="{F91FB250-D014-433D-A682-502505D65B42}" type="presParOf" srcId="{CA3601D7-2132-44E0-B174-E4AA75F744F7}" destId="{D4B94135-B502-4C69-A1B2-A15F899D3B72}" srcOrd="5" destOrd="0" presId="urn:microsoft.com/office/officeart/2005/8/layout/radial1"/>
    <dgm:cxn modelId="{BB81601B-EC6D-4928-8A8A-59D4708963CA}" type="presParOf" srcId="{D4B94135-B502-4C69-A1B2-A15F899D3B72}" destId="{3D4F7281-92E6-4926-8371-5C1108E1B4BB}" srcOrd="0" destOrd="0" presId="urn:microsoft.com/office/officeart/2005/8/layout/radial1"/>
    <dgm:cxn modelId="{29F7D003-652C-43A0-8436-4BB61DC45B2E}" type="presParOf" srcId="{CA3601D7-2132-44E0-B174-E4AA75F744F7}" destId="{05BCC174-0598-4BDE-B7A2-8D1D8BB5F7A6}" srcOrd="6" destOrd="0" presId="urn:microsoft.com/office/officeart/2005/8/layout/radial1"/>
    <dgm:cxn modelId="{5DC69358-A7F1-43C6-8D89-104FA260F321}" type="presParOf" srcId="{CA3601D7-2132-44E0-B174-E4AA75F744F7}" destId="{B3F7C874-4041-43DB-BC18-BE467BC6C930}" srcOrd="7" destOrd="0" presId="urn:microsoft.com/office/officeart/2005/8/layout/radial1"/>
    <dgm:cxn modelId="{D0B9D262-34BB-46AF-A954-7DB02108EC7E}" type="presParOf" srcId="{B3F7C874-4041-43DB-BC18-BE467BC6C930}" destId="{4D15441F-6BAE-4786-BE95-1483D38713FF}" srcOrd="0" destOrd="0" presId="urn:microsoft.com/office/officeart/2005/8/layout/radial1"/>
    <dgm:cxn modelId="{14FA0157-F8FF-465B-A549-581A0EBF5228}" type="presParOf" srcId="{CA3601D7-2132-44E0-B174-E4AA75F744F7}" destId="{B49DBE3E-4547-456A-8B04-C0EBD6CB0DC1}" srcOrd="8" destOrd="0" presId="urn:microsoft.com/office/officeart/2005/8/layout/radial1"/>
    <dgm:cxn modelId="{C1D6E339-6B0A-43ED-98E5-7A074FDB677E}" type="presParOf" srcId="{CA3601D7-2132-44E0-B174-E4AA75F744F7}" destId="{7CDDC182-0819-4609-AB32-345E0E608188}" srcOrd="9" destOrd="0" presId="urn:microsoft.com/office/officeart/2005/8/layout/radial1"/>
    <dgm:cxn modelId="{A15DEAF7-62FE-44EC-A38F-DAF2D34C55DC}" type="presParOf" srcId="{7CDDC182-0819-4609-AB32-345E0E608188}" destId="{7844396A-0F07-4F9C-9003-403BC28B72B3}" srcOrd="0" destOrd="0" presId="urn:microsoft.com/office/officeart/2005/8/layout/radial1"/>
    <dgm:cxn modelId="{BEB43B41-AB0C-4AA3-987A-89650A9AC938}" type="presParOf" srcId="{CA3601D7-2132-44E0-B174-E4AA75F744F7}" destId="{6AFC89F9-ABF6-4F09-ABCC-DA89BBD2F93C}" srcOrd="10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C33862-C58C-4C66-85D7-8AF1633FEAE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14D8C9-6981-4F87-813F-B8FB2BF94EDD}">
      <dgm:prSet phldrT="[Текст]" custT="1"/>
      <dgm:spPr/>
      <dgm:t>
        <a:bodyPr/>
        <a:lstStyle/>
        <a:p>
          <a:r>
            <a:rPr lang="ru-RU" sz="3200" dirty="0" smtClean="0"/>
            <a:t>комментарий</a:t>
          </a:r>
          <a:endParaRPr lang="ru-RU" sz="3200" dirty="0"/>
        </a:p>
      </dgm:t>
    </dgm:pt>
    <dgm:pt modelId="{965D06ED-2077-46B9-9D1C-0FCFB4D83204}" type="parTrans" cxnId="{D3FDC7C9-1CBA-4351-82BB-04E9A1355E4A}">
      <dgm:prSet/>
      <dgm:spPr/>
      <dgm:t>
        <a:bodyPr/>
        <a:lstStyle/>
        <a:p>
          <a:endParaRPr lang="ru-RU"/>
        </a:p>
      </dgm:t>
    </dgm:pt>
    <dgm:pt modelId="{C8E84B01-797C-4754-A6D9-CDC815E10FD3}" type="sibTrans" cxnId="{D3FDC7C9-1CBA-4351-82BB-04E9A1355E4A}">
      <dgm:prSet/>
      <dgm:spPr/>
      <dgm:t>
        <a:bodyPr/>
        <a:lstStyle/>
        <a:p>
          <a:endParaRPr lang="ru-RU"/>
        </a:p>
      </dgm:t>
    </dgm:pt>
    <dgm:pt modelId="{7510EBC1-C8F2-45E4-AD18-F2EF652778DB}">
      <dgm:prSet phldrT="[Текст]" custT="1"/>
      <dgm:spPr/>
      <dgm:t>
        <a:bodyPr/>
        <a:lstStyle/>
        <a:p>
          <a:r>
            <a:rPr lang="ru-RU" sz="3200" dirty="0" err="1" smtClean="0"/>
            <a:t>концепционный</a:t>
          </a:r>
          <a:endParaRPr lang="ru-RU" sz="3200" dirty="0"/>
        </a:p>
      </dgm:t>
    </dgm:pt>
    <dgm:pt modelId="{58261157-4DDF-423A-B56D-E73DE5F305AC}" type="parTrans" cxnId="{0CB54A1E-7941-41BC-A674-1AE6F699829F}">
      <dgm:prSet/>
      <dgm:spPr/>
      <dgm:t>
        <a:bodyPr/>
        <a:lstStyle/>
        <a:p>
          <a:endParaRPr lang="ru-RU"/>
        </a:p>
      </dgm:t>
    </dgm:pt>
    <dgm:pt modelId="{79E56C92-1012-4DBB-81D0-8D0A1F5FAB9C}" type="sibTrans" cxnId="{0CB54A1E-7941-41BC-A674-1AE6F699829F}">
      <dgm:prSet/>
      <dgm:spPr/>
      <dgm:t>
        <a:bodyPr/>
        <a:lstStyle/>
        <a:p>
          <a:endParaRPr lang="ru-RU"/>
        </a:p>
      </dgm:t>
    </dgm:pt>
    <dgm:pt modelId="{0844549E-C2DE-4014-A5F9-844FD56EEB2C}">
      <dgm:prSet phldrT="[Текст]" custT="1"/>
      <dgm:spPr/>
      <dgm:t>
        <a:bodyPr/>
        <a:lstStyle/>
        <a:p>
          <a:r>
            <a:rPr lang="ru-RU" sz="3200" dirty="0" smtClean="0"/>
            <a:t>текстуальный</a:t>
          </a:r>
          <a:endParaRPr lang="ru-RU" sz="3200" dirty="0"/>
        </a:p>
      </dgm:t>
    </dgm:pt>
    <dgm:pt modelId="{C96F3D86-1DEB-476B-8B36-9F2A9A7F6DEC}" type="sibTrans" cxnId="{FF765AE1-7977-4FF5-AE41-C91A7378B213}">
      <dgm:prSet/>
      <dgm:spPr/>
      <dgm:t>
        <a:bodyPr/>
        <a:lstStyle/>
        <a:p>
          <a:endParaRPr lang="ru-RU"/>
        </a:p>
      </dgm:t>
    </dgm:pt>
    <dgm:pt modelId="{C5BB4B0E-E0B7-4882-B498-5F8440A92E01}" type="parTrans" cxnId="{FF765AE1-7977-4FF5-AE41-C91A7378B213}">
      <dgm:prSet/>
      <dgm:spPr/>
      <dgm:t>
        <a:bodyPr/>
        <a:lstStyle/>
        <a:p>
          <a:endParaRPr lang="ru-RU"/>
        </a:p>
      </dgm:t>
    </dgm:pt>
    <dgm:pt modelId="{5770E015-47DA-4F07-9092-25039A1BECF6}" type="pres">
      <dgm:prSet presAssocID="{47C33862-C58C-4C66-85D7-8AF1633FEA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B342B25-FBDB-4708-A9B9-8574A5F3A73D}" type="pres">
      <dgm:prSet presAssocID="{1314D8C9-6981-4F87-813F-B8FB2BF94EDD}" presName="hierRoot1" presStyleCnt="0"/>
      <dgm:spPr/>
    </dgm:pt>
    <dgm:pt modelId="{73234965-CF0B-49C7-AC5E-13123032DC05}" type="pres">
      <dgm:prSet presAssocID="{1314D8C9-6981-4F87-813F-B8FB2BF94EDD}" presName="composite" presStyleCnt="0"/>
      <dgm:spPr/>
    </dgm:pt>
    <dgm:pt modelId="{0B11C40E-A0B1-4367-AF19-A39BC3BA6FD8}" type="pres">
      <dgm:prSet presAssocID="{1314D8C9-6981-4F87-813F-B8FB2BF94EDD}" presName="background" presStyleLbl="node0" presStyleIdx="0" presStyleCnt="1"/>
      <dgm:spPr/>
    </dgm:pt>
    <dgm:pt modelId="{E14F18CA-4B4B-4311-A771-BA22E24DE1AB}" type="pres">
      <dgm:prSet presAssocID="{1314D8C9-6981-4F87-813F-B8FB2BF94ED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D3A2EA-F93F-4483-BE05-EBAEA27B2CA0}" type="pres">
      <dgm:prSet presAssocID="{1314D8C9-6981-4F87-813F-B8FB2BF94EDD}" presName="hierChild2" presStyleCnt="0"/>
      <dgm:spPr/>
    </dgm:pt>
    <dgm:pt modelId="{9FEF08F4-9F37-4990-9106-A3734FD97A3F}" type="pres">
      <dgm:prSet presAssocID="{58261157-4DDF-423A-B56D-E73DE5F305A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16989EA-F73C-4114-B88D-09F50CE32FC2}" type="pres">
      <dgm:prSet presAssocID="{7510EBC1-C8F2-45E4-AD18-F2EF652778DB}" presName="hierRoot2" presStyleCnt="0"/>
      <dgm:spPr/>
    </dgm:pt>
    <dgm:pt modelId="{E77F3E03-871B-470E-8397-F22A193B2719}" type="pres">
      <dgm:prSet presAssocID="{7510EBC1-C8F2-45E4-AD18-F2EF652778DB}" presName="composite2" presStyleCnt="0"/>
      <dgm:spPr/>
    </dgm:pt>
    <dgm:pt modelId="{37468BF0-7BB3-4F36-A481-6F207D61F29C}" type="pres">
      <dgm:prSet presAssocID="{7510EBC1-C8F2-45E4-AD18-F2EF652778DB}" presName="background2" presStyleLbl="node2" presStyleIdx="0" presStyleCnt="2"/>
      <dgm:spPr/>
    </dgm:pt>
    <dgm:pt modelId="{FC20B4A2-E59A-4EEA-A69C-9981E94076B4}" type="pres">
      <dgm:prSet presAssocID="{7510EBC1-C8F2-45E4-AD18-F2EF652778DB}" presName="text2" presStyleLbl="fgAcc2" presStyleIdx="0" presStyleCnt="2" custLinFactNeighborX="5606" custLinFactNeighborY="16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C54702-F9C3-4895-BE52-0D27D9A2CE04}" type="pres">
      <dgm:prSet presAssocID="{7510EBC1-C8F2-45E4-AD18-F2EF652778DB}" presName="hierChild3" presStyleCnt="0"/>
      <dgm:spPr/>
    </dgm:pt>
    <dgm:pt modelId="{C8490B47-B3CC-4181-A0F2-6FB1E076D677}" type="pres">
      <dgm:prSet presAssocID="{C5BB4B0E-E0B7-4882-B498-5F8440A92E0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BAEE826-8D7B-4DB1-B25B-0FA4B4F0DA49}" type="pres">
      <dgm:prSet presAssocID="{0844549E-C2DE-4014-A5F9-844FD56EEB2C}" presName="hierRoot2" presStyleCnt="0"/>
      <dgm:spPr/>
    </dgm:pt>
    <dgm:pt modelId="{6D8A5988-DEBA-4F41-B8F1-4B5986F5B257}" type="pres">
      <dgm:prSet presAssocID="{0844549E-C2DE-4014-A5F9-844FD56EEB2C}" presName="composite2" presStyleCnt="0"/>
      <dgm:spPr/>
    </dgm:pt>
    <dgm:pt modelId="{C8645AA5-C72D-4EFE-B7BB-D532651E38AC}" type="pres">
      <dgm:prSet presAssocID="{0844549E-C2DE-4014-A5F9-844FD56EEB2C}" presName="background2" presStyleLbl="node2" presStyleIdx="1" presStyleCnt="2"/>
      <dgm:spPr/>
    </dgm:pt>
    <dgm:pt modelId="{6EAA3EA2-27B6-4C8A-9DC1-DAFFEC9B30A2}" type="pres">
      <dgm:prSet presAssocID="{0844549E-C2DE-4014-A5F9-844FD56EEB2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8147DA-D26A-419E-A070-09A7D083DE73}" type="pres">
      <dgm:prSet presAssocID="{0844549E-C2DE-4014-A5F9-844FD56EEB2C}" presName="hierChild3" presStyleCnt="0"/>
      <dgm:spPr/>
    </dgm:pt>
  </dgm:ptLst>
  <dgm:cxnLst>
    <dgm:cxn modelId="{FF765AE1-7977-4FF5-AE41-C91A7378B213}" srcId="{1314D8C9-6981-4F87-813F-B8FB2BF94EDD}" destId="{0844549E-C2DE-4014-A5F9-844FD56EEB2C}" srcOrd="1" destOrd="0" parTransId="{C5BB4B0E-E0B7-4882-B498-5F8440A92E01}" sibTransId="{C96F3D86-1DEB-476B-8B36-9F2A9A7F6DEC}"/>
    <dgm:cxn modelId="{9748C03F-3662-4FA9-96D5-543BCFE2E7B3}" type="presOf" srcId="{C5BB4B0E-E0B7-4882-B498-5F8440A92E01}" destId="{C8490B47-B3CC-4181-A0F2-6FB1E076D677}" srcOrd="0" destOrd="0" presId="urn:microsoft.com/office/officeart/2005/8/layout/hierarchy1"/>
    <dgm:cxn modelId="{2EE53D6E-136F-4582-B8FD-AF21B5862258}" type="presOf" srcId="{58261157-4DDF-423A-B56D-E73DE5F305AC}" destId="{9FEF08F4-9F37-4990-9106-A3734FD97A3F}" srcOrd="0" destOrd="0" presId="urn:microsoft.com/office/officeart/2005/8/layout/hierarchy1"/>
    <dgm:cxn modelId="{D3FDC7C9-1CBA-4351-82BB-04E9A1355E4A}" srcId="{47C33862-C58C-4C66-85D7-8AF1633FEAE5}" destId="{1314D8C9-6981-4F87-813F-B8FB2BF94EDD}" srcOrd="0" destOrd="0" parTransId="{965D06ED-2077-46B9-9D1C-0FCFB4D83204}" sibTransId="{C8E84B01-797C-4754-A6D9-CDC815E10FD3}"/>
    <dgm:cxn modelId="{0CA8C349-104F-4238-8717-DEAA3CD60364}" type="presOf" srcId="{7510EBC1-C8F2-45E4-AD18-F2EF652778DB}" destId="{FC20B4A2-E59A-4EEA-A69C-9981E94076B4}" srcOrd="0" destOrd="0" presId="urn:microsoft.com/office/officeart/2005/8/layout/hierarchy1"/>
    <dgm:cxn modelId="{2334B40D-C7C4-49D0-A77F-E2CBF857D53E}" type="presOf" srcId="{1314D8C9-6981-4F87-813F-B8FB2BF94EDD}" destId="{E14F18CA-4B4B-4311-A771-BA22E24DE1AB}" srcOrd="0" destOrd="0" presId="urn:microsoft.com/office/officeart/2005/8/layout/hierarchy1"/>
    <dgm:cxn modelId="{6976A722-B80E-4502-AD68-D9F9C871901B}" type="presOf" srcId="{0844549E-C2DE-4014-A5F9-844FD56EEB2C}" destId="{6EAA3EA2-27B6-4C8A-9DC1-DAFFEC9B30A2}" srcOrd="0" destOrd="0" presId="urn:microsoft.com/office/officeart/2005/8/layout/hierarchy1"/>
    <dgm:cxn modelId="{17A32253-9F61-4ACB-8508-FC5DE92CFEBF}" type="presOf" srcId="{47C33862-C58C-4C66-85D7-8AF1633FEAE5}" destId="{5770E015-47DA-4F07-9092-25039A1BECF6}" srcOrd="0" destOrd="0" presId="urn:microsoft.com/office/officeart/2005/8/layout/hierarchy1"/>
    <dgm:cxn modelId="{0CB54A1E-7941-41BC-A674-1AE6F699829F}" srcId="{1314D8C9-6981-4F87-813F-B8FB2BF94EDD}" destId="{7510EBC1-C8F2-45E4-AD18-F2EF652778DB}" srcOrd="0" destOrd="0" parTransId="{58261157-4DDF-423A-B56D-E73DE5F305AC}" sibTransId="{79E56C92-1012-4DBB-81D0-8D0A1F5FAB9C}"/>
    <dgm:cxn modelId="{466D402E-2873-4D92-97D9-9E61805E9617}" type="presParOf" srcId="{5770E015-47DA-4F07-9092-25039A1BECF6}" destId="{BB342B25-FBDB-4708-A9B9-8574A5F3A73D}" srcOrd="0" destOrd="0" presId="urn:microsoft.com/office/officeart/2005/8/layout/hierarchy1"/>
    <dgm:cxn modelId="{C32031B1-B885-4063-B9AA-645192BF13F1}" type="presParOf" srcId="{BB342B25-FBDB-4708-A9B9-8574A5F3A73D}" destId="{73234965-CF0B-49C7-AC5E-13123032DC05}" srcOrd="0" destOrd="0" presId="urn:microsoft.com/office/officeart/2005/8/layout/hierarchy1"/>
    <dgm:cxn modelId="{9D9A9D3E-9C6E-4F70-9C1A-BF948DFCAE58}" type="presParOf" srcId="{73234965-CF0B-49C7-AC5E-13123032DC05}" destId="{0B11C40E-A0B1-4367-AF19-A39BC3BA6FD8}" srcOrd="0" destOrd="0" presId="urn:microsoft.com/office/officeart/2005/8/layout/hierarchy1"/>
    <dgm:cxn modelId="{6BE59B41-DD64-48BF-A68E-78CDA14B30BB}" type="presParOf" srcId="{73234965-CF0B-49C7-AC5E-13123032DC05}" destId="{E14F18CA-4B4B-4311-A771-BA22E24DE1AB}" srcOrd="1" destOrd="0" presId="urn:microsoft.com/office/officeart/2005/8/layout/hierarchy1"/>
    <dgm:cxn modelId="{4D7F8346-ACC6-4C0E-9311-F391F878ED87}" type="presParOf" srcId="{BB342B25-FBDB-4708-A9B9-8574A5F3A73D}" destId="{BFD3A2EA-F93F-4483-BE05-EBAEA27B2CA0}" srcOrd="1" destOrd="0" presId="urn:microsoft.com/office/officeart/2005/8/layout/hierarchy1"/>
    <dgm:cxn modelId="{E41C0059-A2EA-4C14-B5B8-736FB53BFDEB}" type="presParOf" srcId="{BFD3A2EA-F93F-4483-BE05-EBAEA27B2CA0}" destId="{9FEF08F4-9F37-4990-9106-A3734FD97A3F}" srcOrd="0" destOrd="0" presId="urn:microsoft.com/office/officeart/2005/8/layout/hierarchy1"/>
    <dgm:cxn modelId="{31BA55C3-6F6D-471C-A534-9BD11FD174F2}" type="presParOf" srcId="{BFD3A2EA-F93F-4483-BE05-EBAEA27B2CA0}" destId="{D16989EA-F73C-4114-B88D-09F50CE32FC2}" srcOrd="1" destOrd="0" presId="urn:microsoft.com/office/officeart/2005/8/layout/hierarchy1"/>
    <dgm:cxn modelId="{E1DE3D28-7E18-4DB8-BBFD-09F04D8A2C8F}" type="presParOf" srcId="{D16989EA-F73C-4114-B88D-09F50CE32FC2}" destId="{E77F3E03-871B-470E-8397-F22A193B2719}" srcOrd="0" destOrd="0" presId="urn:microsoft.com/office/officeart/2005/8/layout/hierarchy1"/>
    <dgm:cxn modelId="{316C3B03-7F62-40BD-B3BE-E2E2B923433B}" type="presParOf" srcId="{E77F3E03-871B-470E-8397-F22A193B2719}" destId="{37468BF0-7BB3-4F36-A481-6F207D61F29C}" srcOrd="0" destOrd="0" presId="urn:microsoft.com/office/officeart/2005/8/layout/hierarchy1"/>
    <dgm:cxn modelId="{DE74E513-D72A-4D25-8CEC-A9CA1104F8D0}" type="presParOf" srcId="{E77F3E03-871B-470E-8397-F22A193B2719}" destId="{FC20B4A2-E59A-4EEA-A69C-9981E94076B4}" srcOrd="1" destOrd="0" presId="urn:microsoft.com/office/officeart/2005/8/layout/hierarchy1"/>
    <dgm:cxn modelId="{88CB181B-D61B-4B66-ACB9-5E1EE16FAB43}" type="presParOf" srcId="{D16989EA-F73C-4114-B88D-09F50CE32FC2}" destId="{CBC54702-F9C3-4895-BE52-0D27D9A2CE04}" srcOrd="1" destOrd="0" presId="urn:microsoft.com/office/officeart/2005/8/layout/hierarchy1"/>
    <dgm:cxn modelId="{8EF3FAF2-2D70-4216-9E77-C9FD4347CCE6}" type="presParOf" srcId="{BFD3A2EA-F93F-4483-BE05-EBAEA27B2CA0}" destId="{C8490B47-B3CC-4181-A0F2-6FB1E076D677}" srcOrd="2" destOrd="0" presId="urn:microsoft.com/office/officeart/2005/8/layout/hierarchy1"/>
    <dgm:cxn modelId="{423533A3-DC3B-4A8C-8E22-BCC79BA3CFC1}" type="presParOf" srcId="{BFD3A2EA-F93F-4483-BE05-EBAEA27B2CA0}" destId="{CBAEE826-8D7B-4DB1-B25B-0FA4B4F0DA49}" srcOrd="3" destOrd="0" presId="urn:microsoft.com/office/officeart/2005/8/layout/hierarchy1"/>
    <dgm:cxn modelId="{D512C873-4168-4FBF-8D1F-39944C27D635}" type="presParOf" srcId="{CBAEE826-8D7B-4DB1-B25B-0FA4B4F0DA49}" destId="{6D8A5988-DEBA-4F41-B8F1-4B5986F5B257}" srcOrd="0" destOrd="0" presId="urn:microsoft.com/office/officeart/2005/8/layout/hierarchy1"/>
    <dgm:cxn modelId="{73E080D1-2439-4019-BF15-43B05D58BA11}" type="presParOf" srcId="{6D8A5988-DEBA-4F41-B8F1-4B5986F5B257}" destId="{C8645AA5-C72D-4EFE-B7BB-D532651E38AC}" srcOrd="0" destOrd="0" presId="urn:microsoft.com/office/officeart/2005/8/layout/hierarchy1"/>
    <dgm:cxn modelId="{5EB37242-14B3-4BC4-86CF-AB3A54D4A1E7}" type="presParOf" srcId="{6D8A5988-DEBA-4F41-B8F1-4B5986F5B257}" destId="{6EAA3EA2-27B6-4C8A-9DC1-DAFFEC9B30A2}" srcOrd="1" destOrd="0" presId="urn:microsoft.com/office/officeart/2005/8/layout/hierarchy1"/>
    <dgm:cxn modelId="{A381E9E1-BD21-4856-A3A3-01629D57CB0C}" type="presParOf" srcId="{CBAEE826-8D7B-4DB1-B25B-0FA4B4F0DA49}" destId="{298147DA-D26A-419E-A070-09A7D083DE73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C33862-C58C-4C66-85D7-8AF1633FEAE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14D8C9-6981-4F87-813F-B8FB2BF94EDD}">
      <dgm:prSet phldrT="[Текст]" custT="1"/>
      <dgm:spPr/>
      <dgm:t>
        <a:bodyPr/>
        <a:lstStyle/>
        <a:p>
          <a:r>
            <a:rPr lang="ru-RU" sz="3200" dirty="0" smtClean="0"/>
            <a:t>Аргументы</a:t>
          </a:r>
          <a:endParaRPr lang="ru-RU" sz="3200" dirty="0"/>
        </a:p>
      </dgm:t>
    </dgm:pt>
    <dgm:pt modelId="{965D06ED-2077-46B9-9D1C-0FCFB4D83204}" type="parTrans" cxnId="{D3FDC7C9-1CBA-4351-82BB-04E9A1355E4A}">
      <dgm:prSet/>
      <dgm:spPr/>
      <dgm:t>
        <a:bodyPr/>
        <a:lstStyle/>
        <a:p>
          <a:endParaRPr lang="ru-RU"/>
        </a:p>
      </dgm:t>
    </dgm:pt>
    <dgm:pt modelId="{C8E84B01-797C-4754-A6D9-CDC815E10FD3}" type="sibTrans" cxnId="{D3FDC7C9-1CBA-4351-82BB-04E9A1355E4A}">
      <dgm:prSet/>
      <dgm:spPr/>
      <dgm:t>
        <a:bodyPr/>
        <a:lstStyle/>
        <a:p>
          <a:endParaRPr lang="ru-RU"/>
        </a:p>
      </dgm:t>
    </dgm:pt>
    <dgm:pt modelId="{7510EBC1-C8F2-45E4-AD18-F2EF652778DB}">
      <dgm:prSet phldrT="[Текст]" custT="1"/>
      <dgm:spPr/>
      <dgm:t>
        <a:bodyPr/>
        <a:lstStyle/>
        <a:p>
          <a:r>
            <a:rPr lang="ru-RU" sz="3200" dirty="0" smtClean="0"/>
            <a:t>Литературные</a:t>
          </a:r>
          <a:endParaRPr lang="ru-RU" sz="3200" dirty="0"/>
        </a:p>
      </dgm:t>
    </dgm:pt>
    <dgm:pt modelId="{58261157-4DDF-423A-B56D-E73DE5F305AC}" type="parTrans" cxnId="{0CB54A1E-7941-41BC-A674-1AE6F699829F}">
      <dgm:prSet/>
      <dgm:spPr/>
      <dgm:t>
        <a:bodyPr/>
        <a:lstStyle/>
        <a:p>
          <a:endParaRPr lang="ru-RU"/>
        </a:p>
      </dgm:t>
    </dgm:pt>
    <dgm:pt modelId="{79E56C92-1012-4DBB-81D0-8D0A1F5FAB9C}" type="sibTrans" cxnId="{0CB54A1E-7941-41BC-A674-1AE6F699829F}">
      <dgm:prSet/>
      <dgm:spPr/>
      <dgm:t>
        <a:bodyPr/>
        <a:lstStyle/>
        <a:p>
          <a:endParaRPr lang="ru-RU"/>
        </a:p>
      </dgm:t>
    </dgm:pt>
    <dgm:pt modelId="{0844549E-C2DE-4014-A5F9-844FD56EEB2C}">
      <dgm:prSet phldrT="[Текст]" custT="1"/>
      <dgm:spPr/>
      <dgm:t>
        <a:bodyPr/>
        <a:lstStyle/>
        <a:p>
          <a:r>
            <a:rPr lang="ru-RU" sz="3200" dirty="0" smtClean="0"/>
            <a:t>Основанные на личном опыте</a:t>
          </a:r>
          <a:endParaRPr lang="ru-RU" sz="3200" dirty="0"/>
        </a:p>
      </dgm:t>
    </dgm:pt>
    <dgm:pt modelId="{C96F3D86-1DEB-476B-8B36-9F2A9A7F6DEC}" type="sibTrans" cxnId="{FF765AE1-7977-4FF5-AE41-C91A7378B213}">
      <dgm:prSet/>
      <dgm:spPr/>
      <dgm:t>
        <a:bodyPr/>
        <a:lstStyle/>
        <a:p>
          <a:endParaRPr lang="ru-RU"/>
        </a:p>
      </dgm:t>
    </dgm:pt>
    <dgm:pt modelId="{C5BB4B0E-E0B7-4882-B498-5F8440A92E01}" type="parTrans" cxnId="{FF765AE1-7977-4FF5-AE41-C91A7378B213}">
      <dgm:prSet/>
      <dgm:spPr/>
      <dgm:t>
        <a:bodyPr/>
        <a:lstStyle/>
        <a:p>
          <a:endParaRPr lang="ru-RU"/>
        </a:p>
      </dgm:t>
    </dgm:pt>
    <dgm:pt modelId="{5770E015-47DA-4F07-9092-25039A1BECF6}" type="pres">
      <dgm:prSet presAssocID="{47C33862-C58C-4C66-85D7-8AF1633FEA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B342B25-FBDB-4708-A9B9-8574A5F3A73D}" type="pres">
      <dgm:prSet presAssocID="{1314D8C9-6981-4F87-813F-B8FB2BF94EDD}" presName="hierRoot1" presStyleCnt="0"/>
      <dgm:spPr/>
    </dgm:pt>
    <dgm:pt modelId="{73234965-CF0B-49C7-AC5E-13123032DC05}" type="pres">
      <dgm:prSet presAssocID="{1314D8C9-6981-4F87-813F-B8FB2BF94EDD}" presName="composite" presStyleCnt="0"/>
      <dgm:spPr/>
    </dgm:pt>
    <dgm:pt modelId="{0B11C40E-A0B1-4367-AF19-A39BC3BA6FD8}" type="pres">
      <dgm:prSet presAssocID="{1314D8C9-6981-4F87-813F-B8FB2BF94EDD}" presName="background" presStyleLbl="node0" presStyleIdx="0" presStyleCnt="1"/>
      <dgm:spPr/>
    </dgm:pt>
    <dgm:pt modelId="{E14F18CA-4B4B-4311-A771-BA22E24DE1AB}" type="pres">
      <dgm:prSet presAssocID="{1314D8C9-6981-4F87-813F-B8FB2BF94ED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D3A2EA-F93F-4483-BE05-EBAEA27B2CA0}" type="pres">
      <dgm:prSet presAssocID="{1314D8C9-6981-4F87-813F-B8FB2BF94EDD}" presName="hierChild2" presStyleCnt="0"/>
      <dgm:spPr/>
    </dgm:pt>
    <dgm:pt modelId="{9FEF08F4-9F37-4990-9106-A3734FD97A3F}" type="pres">
      <dgm:prSet presAssocID="{58261157-4DDF-423A-B56D-E73DE5F305A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16989EA-F73C-4114-B88D-09F50CE32FC2}" type="pres">
      <dgm:prSet presAssocID="{7510EBC1-C8F2-45E4-AD18-F2EF652778DB}" presName="hierRoot2" presStyleCnt="0"/>
      <dgm:spPr/>
    </dgm:pt>
    <dgm:pt modelId="{E77F3E03-871B-470E-8397-F22A193B2719}" type="pres">
      <dgm:prSet presAssocID="{7510EBC1-C8F2-45E4-AD18-F2EF652778DB}" presName="composite2" presStyleCnt="0"/>
      <dgm:spPr/>
    </dgm:pt>
    <dgm:pt modelId="{37468BF0-7BB3-4F36-A481-6F207D61F29C}" type="pres">
      <dgm:prSet presAssocID="{7510EBC1-C8F2-45E4-AD18-F2EF652778DB}" presName="background2" presStyleLbl="node2" presStyleIdx="0" presStyleCnt="2"/>
      <dgm:spPr/>
    </dgm:pt>
    <dgm:pt modelId="{FC20B4A2-E59A-4EEA-A69C-9981E94076B4}" type="pres">
      <dgm:prSet presAssocID="{7510EBC1-C8F2-45E4-AD18-F2EF652778DB}" presName="text2" presStyleLbl="fgAcc2" presStyleIdx="0" presStyleCnt="2" custLinFactNeighborX="5606" custLinFactNeighborY="16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C54702-F9C3-4895-BE52-0D27D9A2CE04}" type="pres">
      <dgm:prSet presAssocID="{7510EBC1-C8F2-45E4-AD18-F2EF652778DB}" presName="hierChild3" presStyleCnt="0"/>
      <dgm:spPr/>
    </dgm:pt>
    <dgm:pt modelId="{C8490B47-B3CC-4181-A0F2-6FB1E076D677}" type="pres">
      <dgm:prSet presAssocID="{C5BB4B0E-E0B7-4882-B498-5F8440A92E0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BAEE826-8D7B-4DB1-B25B-0FA4B4F0DA49}" type="pres">
      <dgm:prSet presAssocID="{0844549E-C2DE-4014-A5F9-844FD56EEB2C}" presName="hierRoot2" presStyleCnt="0"/>
      <dgm:spPr/>
    </dgm:pt>
    <dgm:pt modelId="{6D8A5988-DEBA-4F41-B8F1-4B5986F5B257}" type="pres">
      <dgm:prSet presAssocID="{0844549E-C2DE-4014-A5F9-844FD56EEB2C}" presName="composite2" presStyleCnt="0"/>
      <dgm:spPr/>
    </dgm:pt>
    <dgm:pt modelId="{C8645AA5-C72D-4EFE-B7BB-D532651E38AC}" type="pres">
      <dgm:prSet presAssocID="{0844549E-C2DE-4014-A5F9-844FD56EEB2C}" presName="background2" presStyleLbl="node2" presStyleIdx="1" presStyleCnt="2"/>
      <dgm:spPr/>
    </dgm:pt>
    <dgm:pt modelId="{6EAA3EA2-27B6-4C8A-9DC1-DAFFEC9B30A2}" type="pres">
      <dgm:prSet presAssocID="{0844549E-C2DE-4014-A5F9-844FD56EEB2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8147DA-D26A-419E-A070-09A7D083DE73}" type="pres">
      <dgm:prSet presAssocID="{0844549E-C2DE-4014-A5F9-844FD56EEB2C}" presName="hierChild3" presStyleCnt="0"/>
      <dgm:spPr/>
    </dgm:pt>
  </dgm:ptLst>
  <dgm:cxnLst>
    <dgm:cxn modelId="{8015901F-2812-4BC5-A628-F2D6B779D0DB}" type="presOf" srcId="{0844549E-C2DE-4014-A5F9-844FD56EEB2C}" destId="{6EAA3EA2-27B6-4C8A-9DC1-DAFFEC9B30A2}" srcOrd="0" destOrd="0" presId="urn:microsoft.com/office/officeart/2005/8/layout/hierarchy1"/>
    <dgm:cxn modelId="{F1F4F1AF-9D49-4081-976B-4E4E2B6FDD55}" type="presOf" srcId="{47C33862-C58C-4C66-85D7-8AF1633FEAE5}" destId="{5770E015-47DA-4F07-9092-25039A1BECF6}" srcOrd="0" destOrd="0" presId="urn:microsoft.com/office/officeart/2005/8/layout/hierarchy1"/>
    <dgm:cxn modelId="{EC264436-CEBF-4855-BD5A-C777DDD87B18}" type="presOf" srcId="{C5BB4B0E-E0B7-4882-B498-5F8440A92E01}" destId="{C8490B47-B3CC-4181-A0F2-6FB1E076D677}" srcOrd="0" destOrd="0" presId="urn:microsoft.com/office/officeart/2005/8/layout/hierarchy1"/>
    <dgm:cxn modelId="{FF765AE1-7977-4FF5-AE41-C91A7378B213}" srcId="{1314D8C9-6981-4F87-813F-B8FB2BF94EDD}" destId="{0844549E-C2DE-4014-A5F9-844FD56EEB2C}" srcOrd="1" destOrd="0" parTransId="{C5BB4B0E-E0B7-4882-B498-5F8440A92E01}" sibTransId="{C96F3D86-1DEB-476B-8B36-9F2A9A7F6DEC}"/>
    <dgm:cxn modelId="{F747D5B2-B2AC-4266-B165-5A5A75EB19B2}" type="presOf" srcId="{58261157-4DDF-423A-B56D-E73DE5F305AC}" destId="{9FEF08F4-9F37-4990-9106-A3734FD97A3F}" srcOrd="0" destOrd="0" presId="urn:microsoft.com/office/officeart/2005/8/layout/hierarchy1"/>
    <dgm:cxn modelId="{3800D0AF-187C-4F88-95D8-8D6BE60EC5D8}" type="presOf" srcId="{1314D8C9-6981-4F87-813F-B8FB2BF94EDD}" destId="{E14F18CA-4B4B-4311-A771-BA22E24DE1AB}" srcOrd="0" destOrd="0" presId="urn:microsoft.com/office/officeart/2005/8/layout/hierarchy1"/>
    <dgm:cxn modelId="{D3FDC7C9-1CBA-4351-82BB-04E9A1355E4A}" srcId="{47C33862-C58C-4C66-85D7-8AF1633FEAE5}" destId="{1314D8C9-6981-4F87-813F-B8FB2BF94EDD}" srcOrd="0" destOrd="0" parTransId="{965D06ED-2077-46B9-9D1C-0FCFB4D83204}" sibTransId="{C8E84B01-797C-4754-A6D9-CDC815E10FD3}"/>
    <dgm:cxn modelId="{7B60B16A-BD9D-459B-965E-0B1D41AA8472}" type="presOf" srcId="{7510EBC1-C8F2-45E4-AD18-F2EF652778DB}" destId="{FC20B4A2-E59A-4EEA-A69C-9981E94076B4}" srcOrd="0" destOrd="0" presId="urn:microsoft.com/office/officeart/2005/8/layout/hierarchy1"/>
    <dgm:cxn modelId="{0CB54A1E-7941-41BC-A674-1AE6F699829F}" srcId="{1314D8C9-6981-4F87-813F-B8FB2BF94EDD}" destId="{7510EBC1-C8F2-45E4-AD18-F2EF652778DB}" srcOrd="0" destOrd="0" parTransId="{58261157-4DDF-423A-B56D-E73DE5F305AC}" sibTransId="{79E56C92-1012-4DBB-81D0-8D0A1F5FAB9C}"/>
    <dgm:cxn modelId="{FB13366F-1897-4896-9D81-97EF26AAD0E5}" type="presParOf" srcId="{5770E015-47DA-4F07-9092-25039A1BECF6}" destId="{BB342B25-FBDB-4708-A9B9-8574A5F3A73D}" srcOrd="0" destOrd="0" presId="urn:microsoft.com/office/officeart/2005/8/layout/hierarchy1"/>
    <dgm:cxn modelId="{89D55334-B7AC-4BE2-B8ED-54319541382E}" type="presParOf" srcId="{BB342B25-FBDB-4708-A9B9-8574A5F3A73D}" destId="{73234965-CF0B-49C7-AC5E-13123032DC05}" srcOrd="0" destOrd="0" presId="urn:microsoft.com/office/officeart/2005/8/layout/hierarchy1"/>
    <dgm:cxn modelId="{25068C9B-3DBD-451A-B596-0E6CF0554C1E}" type="presParOf" srcId="{73234965-CF0B-49C7-AC5E-13123032DC05}" destId="{0B11C40E-A0B1-4367-AF19-A39BC3BA6FD8}" srcOrd="0" destOrd="0" presId="urn:microsoft.com/office/officeart/2005/8/layout/hierarchy1"/>
    <dgm:cxn modelId="{E9368BDD-8CFA-4434-B50F-70478A8BDC58}" type="presParOf" srcId="{73234965-CF0B-49C7-AC5E-13123032DC05}" destId="{E14F18CA-4B4B-4311-A771-BA22E24DE1AB}" srcOrd="1" destOrd="0" presId="urn:microsoft.com/office/officeart/2005/8/layout/hierarchy1"/>
    <dgm:cxn modelId="{BA3787EA-CB09-4442-A6AC-72502C87DCE0}" type="presParOf" srcId="{BB342B25-FBDB-4708-A9B9-8574A5F3A73D}" destId="{BFD3A2EA-F93F-4483-BE05-EBAEA27B2CA0}" srcOrd="1" destOrd="0" presId="urn:microsoft.com/office/officeart/2005/8/layout/hierarchy1"/>
    <dgm:cxn modelId="{7AEDA3E3-9E60-42F9-AB54-40186BA3FE44}" type="presParOf" srcId="{BFD3A2EA-F93F-4483-BE05-EBAEA27B2CA0}" destId="{9FEF08F4-9F37-4990-9106-A3734FD97A3F}" srcOrd="0" destOrd="0" presId="urn:microsoft.com/office/officeart/2005/8/layout/hierarchy1"/>
    <dgm:cxn modelId="{E0E849F6-F01E-4941-9362-6B3E8A6E0B26}" type="presParOf" srcId="{BFD3A2EA-F93F-4483-BE05-EBAEA27B2CA0}" destId="{D16989EA-F73C-4114-B88D-09F50CE32FC2}" srcOrd="1" destOrd="0" presId="urn:microsoft.com/office/officeart/2005/8/layout/hierarchy1"/>
    <dgm:cxn modelId="{1AEFCC0A-A0F6-4FEB-A5F4-72E9573562B8}" type="presParOf" srcId="{D16989EA-F73C-4114-B88D-09F50CE32FC2}" destId="{E77F3E03-871B-470E-8397-F22A193B2719}" srcOrd="0" destOrd="0" presId="urn:microsoft.com/office/officeart/2005/8/layout/hierarchy1"/>
    <dgm:cxn modelId="{B7A38450-A71B-41C4-BD22-607EC3C8CABC}" type="presParOf" srcId="{E77F3E03-871B-470E-8397-F22A193B2719}" destId="{37468BF0-7BB3-4F36-A481-6F207D61F29C}" srcOrd="0" destOrd="0" presId="urn:microsoft.com/office/officeart/2005/8/layout/hierarchy1"/>
    <dgm:cxn modelId="{DD4F6FD8-DEAB-40AC-B15F-0A9BE47D7105}" type="presParOf" srcId="{E77F3E03-871B-470E-8397-F22A193B2719}" destId="{FC20B4A2-E59A-4EEA-A69C-9981E94076B4}" srcOrd="1" destOrd="0" presId="urn:microsoft.com/office/officeart/2005/8/layout/hierarchy1"/>
    <dgm:cxn modelId="{1AFF4232-0BB9-48BC-AF4F-A507078D1D20}" type="presParOf" srcId="{D16989EA-F73C-4114-B88D-09F50CE32FC2}" destId="{CBC54702-F9C3-4895-BE52-0D27D9A2CE04}" srcOrd="1" destOrd="0" presId="urn:microsoft.com/office/officeart/2005/8/layout/hierarchy1"/>
    <dgm:cxn modelId="{161AABFC-A6BB-4D24-897B-C3F7B9E27DE1}" type="presParOf" srcId="{BFD3A2EA-F93F-4483-BE05-EBAEA27B2CA0}" destId="{C8490B47-B3CC-4181-A0F2-6FB1E076D677}" srcOrd="2" destOrd="0" presId="urn:microsoft.com/office/officeart/2005/8/layout/hierarchy1"/>
    <dgm:cxn modelId="{C9FDCB82-50E8-4D01-BAF7-2A44D6264098}" type="presParOf" srcId="{BFD3A2EA-F93F-4483-BE05-EBAEA27B2CA0}" destId="{CBAEE826-8D7B-4DB1-B25B-0FA4B4F0DA49}" srcOrd="3" destOrd="0" presId="urn:microsoft.com/office/officeart/2005/8/layout/hierarchy1"/>
    <dgm:cxn modelId="{6A31B153-DF0D-405F-AF87-FF47060D1A9D}" type="presParOf" srcId="{CBAEE826-8D7B-4DB1-B25B-0FA4B4F0DA49}" destId="{6D8A5988-DEBA-4F41-B8F1-4B5986F5B257}" srcOrd="0" destOrd="0" presId="urn:microsoft.com/office/officeart/2005/8/layout/hierarchy1"/>
    <dgm:cxn modelId="{62ABE1D0-C202-4280-971A-1C6374F5B9E8}" type="presParOf" srcId="{6D8A5988-DEBA-4F41-B8F1-4B5986F5B257}" destId="{C8645AA5-C72D-4EFE-B7BB-D532651E38AC}" srcOrd="0" destOrd="0" presId="urn:microsoft.com/office/officeart/2005/8/layout/hierarchy1"/>
    <dgm:cxn modelId="{70E0900D-05EA-42BC-9360-1E2A1B8B793B}" type="presParOf" srcId="{6D8A5988-DEBA-4F41-B8F1-4B5986F5B257}" destId="{6EAA3EA2-27B6-4C8A-9DC1-DAFFEC9B30A2}" srcOrd="1" destOrd="0" presId="urn:microsoft.com/office/officeart/2005/8/layout/hierarchy1"/>
    <dgm:cxn modelId="{0BBF79AA-A627-484A-B20F-0C53973875AC}" type="presParOf" srcId="{CBAEE826-8D7B-4DB1-B25B-0FA4B4F0DA49}" destId="{298147DA-D26A-419E-A070-09A7D083DE73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C69C4B4-468B-4ACA-9AF5-0C77C742C667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0BAFCDA-F7C9-40D6-B0BA-6EEDF1B7E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9BAD06-55A9-4CBB-AA57-51C5CE675D5A}" type="slidenum">
              <a:rPr lang="ru-RU" smtClean="0">
                <a:latin typeface="Arial" pitchFamily="34" charset="0"/>
              </a:rPr>
              <a:pPr/>
              <a:t>2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14BD6-F342-4B37-B00B-E8713CB02A1D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9DB3B-68A7-4537-AF92-317BF9D60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CE4F5-9B67-48B3-A489-40D77C3706C4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E7E3D-8E54-49FA-B39A-224A931B0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5D655-AFCA-436B-BD8E-4E9C18529D65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A2FBE-C2F4-48DB-A2EE-FB78AE267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2C156-9F81-4EF7-B9B8-2716C8470A5B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0E7EE-4BB1-4E70-B52C-1443A00FF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BBAA7-E37E-45CA-8B4C-84C2740CDC38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37813-F830-4C72-8740-B11C4298D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73194-D4F4-4DC7-AE7D-0490485B30C2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B4145-CCBE-46AD-B1A5-D3EEDA357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670BA-EE0C-4B23-81DE-7EBAAB95946A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61135-53E2-471A-951C-380C37BA7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9F488-F158-4967-9AD8-F415A3BFF9BD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FFD8C-28E1-4F5D-A112-B48E5A68C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667AF-47DF-430A-B982-096FB3F436F4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5D205-AD21-456D-8185-6CEF40CCA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68D25-E3F9-4BFA-BA52-AB022FBBA295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5532B-0C9C-4193-97F1-574A5BA8E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CA28-0B82-4FB0-B54E-57C64EEC95F5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C99C7-BBA8-49F4-8E4F-4886A45BC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2CBFD60E-656E-417F-9BB6-919FF64C51C3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2821DFF-E2FF-420B-8A55-F60373B6A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16" r:id="rId4"/>
    <p:sldLayoutId id="2147483722" r:id="rId5"/>
    <p:sldLayoutId id="2147483717" r:id="rId6"/>
    <p:sldLayoutId id="2147483723" r:id="rId7"/>
    <p:sldLayoutId id="2147483724" r:id="rId8"/>
    <p:sldLayoutId id="2147483725" r:id="rId9"/>
    <p:sldLayoutId id="2147483718" r:id="rId10"/>
    <p:sldLayoutId id="214748372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1357313"/>
            <a:ext cx="7772400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Чтобы научиться писать, надо писать. </a:t>
            </a:r>
            <a:br>
              <a:rPr lang="ru-RU" smtClean="0"/>
            </a:br>
            <a:r>
              <a:rPr lang="ru-RU" smtClean="0"/>
              <a:t>Д.С.Лихачев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42938" y="407193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000" dirty="0">
                <a:latin typeface="+mj-lt"/>
                <a:ea typeface="+mj-ea"/>
                <a:cs typeface="+mj-cs"/>
              </a:rPr>
              <a:t>Сочинение учит думать, учит понимать жизнь, учит вчитываться в каждое слово. </a:t>
            </a:r>
          </a:p>
          <a:p>
            <a:pPr algn="r" eaLnBrk="0" hangingPunct="0">
              <a:defRPr/>
            </a:pPr>
            <a:r>
              <a:rPr lang="ru-RU" sz="4000" dirty="0">
                <a:latin typeface="+mj-lt"/>
                <a:ea typeface="+mj-ea"/>
                <a:cs typeface="+mj-cs"/>
              </a:rPr>
              <a:t>В.Литвинов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Методика работы с текстом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500" y="1928813"/>
          <a:ext cx="8358188" cy="4067175"/>
        </p:xfrm>
        <a:graphic>
          <a:graphicData uri="http://schemas.openxmlformats.org/drawingml/2006/table">
            <a:tbl>
              <a:tblPr/>
              <a:tblGrid>
                <a:gridCol w="2217738"/>
                <a:gridCol w="614045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КОММЕНТАРИЙ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ПОЗИЦИЯ АВТОРА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МОЯ ПОЗИЦИЯ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1-ЫЙ АРГУМЕНТ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2-ЫЙ АРГУМЕНТ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ЗАКЛЮЧЕНИЕ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229600" cy="5000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Позор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8443913" cy="5715000"/>
          </a:xfrm>
        </p:spPr>
        <p:txBody>
          <a:bodyPr>
            <a:normAutofit fontScale="92500" lnSpcReduction="10000"/>
          </a:bodyPr>
          <a:lstStyle/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smtClean="0"/>
              <a:t>     </a:t>
            </a:r>
            <a:r>
              <a:rPr lang="ru-RU" sz="1700" smtClean="0"/>
              <a:t>(1)Какое это мучительное чувство: испытывать Позор за свою Родину.</a:t>
            </a:r>
          </a:p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1700" smtClean="0"/>
              <a:t>        (2) В чьих Она равнодушных или скользких руках, безмысло или корыстно правящих Ее жизнь. (3) В каких заносчивых,  или коварных, или стертых лицах видится Она миру.(4) Какое тленное пойло вливают Ей вместо здравой духовной пищи. (5) До какого разора и нищеты доведена народная жизнь, не в силах взняться.</a:t>
            </a:r>
          </a:p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1700" smtClean="0"/>
              <a:t>         (6) Унизительное чувство, неотстанное. (7) И- не беглое, оно не переменяется легко, как чувства личные, повседневные, от мелькучих обстоятельств. (8) Нет, это – постоянный, неотступный гнет, с ним просыпаешься, с ним проволакиваешь каждый час дня, с ним роняешься в ночь. (9) И даже через смерть, освобождающую нас от огорчений личных,- от этого Позора не уйти: он так и останется висеть над головами живых, а ты же – их частица.</a:t>
            </a:r>
          </a:p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1700" smtClean="0"/>
              <a:t>        (10)Листаешь, листаешь глубь нашей истории, ищешь ободрения в образцах.  (11) Но и знаешь неумолимую истину: бывало, и вовсе гибли народы земные. (12) Это- бывало. </a:t>
            </a:r>
          </a:p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1700" smtClean="0"/>
              <a:t>        (13) Нет, другая глубь- той четверть- сотни областей, где побыл я,- вот  та дышит мне надеждой: там видел и чистоту помыслов, и неубитый поиск, и живых, щедродушных, родных людей.  (14)Неужель не прорвут эту черту обреченности.? (15) Прорвут! Еще- в силах.</a:t>
            </a:r>
          </a:p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1700" smtClean="0"/>
              <a:t>         (16) Но Позор висит и висит над нами, как желто- розовое облако газа, - и выедает наши легкие. (17) И даже сдув его прочь- уже никогда не уберем его из нашей истории.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</TotalTime>
  <Words>364</Words>
  <Application>Microsoft Office PowerPoint</Application>
  <PresentationFormat>Экран (4:3)</PresentationFormat>
  <Paragraphs>31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Чтобы научиться писать, надо писать.  Д.С.Лихачев</vt:lpstr>
      <vt:lpstr>Методика работы с текстом</vt:lpstr>
      <vt:lpstr>Слайд 3</vt:lpstr>
      <vt:lpstr>Слайд 4</vt:lpstr>
      <vt:lpstr>Слайд 5</vt:lpstr>
      <vt:lpstr>Позор</vt:lpstr>
    </vt:vector>
  </TitlesOfParts>
  <Company>КУКЛУКС-КЛАН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2</cp:lastModifiedBy>
  <cp:revision>11</cp:revision>
  <dcterms:created xsi:type="dcterms:W3CDTF">2010-03-15T17:15:37Z</dcterms:created>
  <dcterms:modified xsi:type="dcterms:W3CDTF">2012-02-08T10:00:47Z</dcterms:modified>
</cp:coreProperties>
</file>