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66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95099EC-1194-42A1-8A3A-5A5C8F0CB217}" type="datetimeFigureOut">
              <a:rPr lang="ru-RU" smtClean="0"/>
              <a:t>10.02.2016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DB0A444-1002-4B96-A9D2-0D0D218C06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908720"/>
            <a:ext cx="6512511" cy="5184576"/>
          </a:xfrm>
        </p:spPr>
        <p:txBody>
          <a:bodyPr/>
          <a:lstStyle/>
          <a:p>
            <a:pPr algn="l"/>
            <a:r>
              <a:rPr lang="ru-RU" sz="7200" dirty="0" smtClean="0"/>
              <a:t>Презентация</a:t>
            </a:r>
            <a:br>
              <a:rPr lang="ru-RU" sz="7200" dirty="0" smtClean="0"/>
            </a:br>
            <a:r>
              <a:rPr lang="ru-RU" sz="7200" dirty="0" smtClean="0"/>
              <a:t>«Жуки»</a:t>
            </a:r>
            <a:br>
              <a:rPr lang="ru-RU" sz="72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000" dirty="0" smtClean="0"/>
              <a:t>Тверская область        Кимрский район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МОУ </a:t>
            </a:r>
            <a:r>
              <a:rPr lang="ru-RU" sz="2000" dirty="0" err="1" smtClean="0"/>
              <a:t>Горицкая</a:t>
            </a:r>
            <a:r>
              <a:rPr lang="ru-RU" sz="2000" dirty="0" smtClean="0"/>
              <a:t> СОШ « Образовательный центр»</a:t>
            </a:r>
            <a:br>
              <a:rPr lang="ru-RU" sz="2000" dirty="0" smtClean="0"/>
            </a:br>
            <a:r>
              <a:rPr lang="ru-RU" sz="2000" dirty="0" smtClean="0"/>
              <a:t>Учитель начальных классов</a:t>
            </a:r>
            <a:br>
              <a:rPr lang="ru-RU" sz="2000" dirty="0" smtClean="0"/>
            </a:br>
            <a:r>
              <a:rPr lang="ru-RU" sz="3200" dirty="0" smtClean="0"/>
              <a:t>Белякова Ольга Леонидовна</a:t>
            </a:r>
            <a:br>
              <a:rPr lang="ru-RU" sz="3200" dirty="0" smtClean="0"/>
            </a:br>
            <a:r>
              <a:rPr lang="ru-RU" sz="2000" dirty="0" smtClean="0"/>
              <a:t>внеурочная </a:t>
            </a:r>
            <a:r>
              <a:rPr lang="ru-RU" sz="2000" dirty="0" smtClean="0"/>
              <a:t>деятельность </a:t>
            </a:r>
            <a:r>
              <a:rPr lang="ru-RU" sz="2000" smtClean="0"/>
              <a:t>2 класс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6677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321060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 траве можно найти округлого жучка длиной до 7 мм, который переливается, как драгоценный камень.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013176"/>
            <a:ext cx="6383538" cy="1296143"/>
          </a:xfrm>
        </p:spPr>
        <p:txBody>
          <a:bodyPr/>
          <a:lstStyle/>
          <a:p>
            <a:r>
              <a:rPr lang="ru-RU" dirty="0" smtClean="0"/>
              <a:t>Листоед великолепный</a:t>
            </a:r>
            <a:endParaRPr lang="ru-RU" dirty="0"/>
          </a:p>
        </p:txBody>
      </p:sp>
      <p:pic>
        <p:nvPicPr>
          <p:cNvPr id="1026" name="Picture 2" descr="C:\Users\Пользователь\Desktop\жуки\1380316050-muravi-i-korovki--41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 bwMode="auto">
          <a:xfrm>
            <a:off x="4716015" y="548680"/>
            <a:ext cx="434696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42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268760"/>
            <a:ext cx="6512511" cy="4246408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sz="8000" b="0" dirty="0" smtClean="0">
                <a:solidFill>
                  <a:schemeClr val="bg1"/>
                </a:solidFill>
              </a:rPr>
              <a:t>Спасибо</a:t>
            </a:r>
            <a:br>
              <a:rPr lang="ru-RU" sz="8000" b="0" dirty="0" smtClean="0">
                <a:solidFill>
                  <a:schemeClr val="bg1"/>
                </a:solidFill>
              </a:rPr>
            </a:br>
            <a:r>
              <a:rPr lang="ru-RU" sz="8000" b="0" dirty="0" smtClean="0">
                <a:solidFill>
                  <a:schemeClr val="bg1"/>
                </a:solidFill>
              </a:rPr>
              <a:t>за внимание</a:t>
            </a:r>
            <a:endParaRPr lang="ru-RU" sz="8000" b="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2967335"/>
            <a:ext cx="58326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36981" y="3890665"/>
            <a:ext cx="2044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9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76672"/>
            <a:ext cx="6512511" cy="5038496"/>
          </a:xfrm>
        </p:spPr>
        <p:txBody>
          <a:bodyPr/>
          <a:lstStyle/>
          <a:p>
            <a:pPr algn="l"/>
            <a:r>
              <a:rPr lang="ru-RU" sz="3600" dirty="0" smtClean="0"/>
              <a:t>Используемые источники: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/>
              <a:t>К</a:t>
            </a:r>
            <a:r>
              <a:rPr lang="ru-RU" sz="2800" dirty="0" smtClean="0"/>
              <a:t>нига из серии </a:t>
            </a:r>
            <a:r>
              <a:rPr lang="ru-RU" sz="2400" dirty="0" smtClean="0"/>
              <a:t>« Всё обо всём» </a:t>
            </a:r>
            <a:r>
              <a:rPr lang="ru-RU" sz="2400" dirty="0" err="1" smtClean="0"/>
              <a:t>Ньюсон</a:t>
            </a:r>
            <a:r>
              <a:rPr lang="ru-RU" sz="2400" dirty="0" smtClean="0"/>
              <a:t>, Джойс И.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20609" y="3244334"/>
            <a:ext cx="5678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КАРТИНКИ    </a:t>
            </a:r>
            <a:r>
              <a:rPr lang="en-US" sz="2400" dirty="0"/>
              <a:t>http // yandex.ru/images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1034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7887" y="548680"/>
            <a:ext cx="3694114" cy="3960440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Знаменит огромными рогами, благодаря которым напоминает оленя. Эти рога –сильно увеличенные челюсти. Питается соком, вытекающим из стволов деревьев. Жук нуждается в охране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Жук- олень</a:t>
            </a:r>
            <a:endParaRPr lang="ru-RU" dirty="0"/>
          </a:p>
        </p:txBody>
      </p:sp>
      <p:pic>
        <p:nvPicPr>
          <p:cNvPr id="1026" name="Picture 2" descr="C:\Users\Пользователь\Desktop\жуки\0_7f89a_26ab09cf_-1-L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 bwMode="auto">
          <a:xfrm>
            <a:off x="4716016" y="476672"/>
            <a:ext cx="4104456" cy="391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33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378666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 и плавунец живёт в воде. Но кормится он водными растениями. Длина его тела около 4 см.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Водолюб-большой</a:t>
            </a:r>
            <a:endParaRPr lang="ru-RU" dirty="0"/>
          </a:p>
        </p:txBody>
      </p:sp>
      <p:pic>
        <p:nvPicPr>
          <p:cNvPr id="1026" name="Picture 2" descr="C:\Users\Пользователь\Desktop\жуки\461_df572143903d103d7008b6f2d246c2e0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 bwMode="auto">
          <a:xfrm>
            <a:off x="4716016" y="332656"/>
            <a:ext cx="3982013" cy="40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66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7887" y="692696"/>
            <a:ext cx="3694114" cy="36724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Живёт в воде. Его тело украшено жёлтой каймой-отсюда название. Длина жука 30-35 мм. Плавунец прожорливый хищник. 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268" y="4464420"/>
            <a:ext cx="6383538" cy="1484859"/>
          </a:xfrm>
        </p:spPr>
        <p:txBody>
          <a:bodyPr/>
          <a:lstStyle/>
          <a:p>
            <a:r>
              <a:rPr lang="ru-RU" dirty="0" smtClean="0"/>
              <a:t>Плавунец окаймлённый</a:t>
            </a:r>
            <a:endParaRPr lang="ru-RU" dirty="0"/>
          </a:p>
        </p:txBody>
      </p:sp>
      <p:pic>
        <p:nvPicPr>
          <p:cNvPr id="1027" name="Picture 3" descr="C:\Users\Пользователь\Desktop\жуки\9113510.8714458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9" r="2819"/>
          <a:stretch>
            <a:fillRect/>
          </a:stretch>
        </p:blipFill>
        <p:spPr bwMode="auto">
          <a:xfrm>
            <a:off x="4716015" y="476672"/>
            <a:ext cx="417646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45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3786666"/>
          </a:xfrm>
        </p:spPr>
        <p:txBody>
          <a:bodyPr>
            <a:noAutofit/>
          </a:bodyPr>
          <a:lstStyle/>
          <a:p>
            <a:r>
              <a:rPr lang="ru-RU" sz="2800" dirty="0" smtClean="0"/>
              <a:t>Если смотреть на него с боку, действительно похож на носорога. На голове – большой рог. Длина тела жука 4 см. нуждается в охране.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268" y="4725143"/>
            <a:ext cx="6383538" cy="1080121"/>
          </a:xfrm>
        </p:spPr>
        <p:txBody>
          <a:bodyPr/>
          <a:lstStyle/>
          <a:p>
            <a:r>
              <a:rPr lang="ru-RU" dirty="0" smtClean="0"/>
              <a:t>Жук - носорог</a:t>
            </a:r>
            <a:endParaRPr lang="ru-RU" dirty="0"/>
          </a:p>
        </p:txBody>
      </p:sp>
      <p:pic>
        <p:nvPicPr>
          <p:cNvPr id="1026" name="Picture 2" descr="C:\Users\Пользователь\Desktop\жуки\жук1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" r="6186"/>
          <a:stretch>
            <a:fillRect/>
          </a:stretch>
        </p:blipFill>
        <p:spPr bwMode="auto">
          <a:xfrm>
            <a:off x="4860031" y="188640"/>
            <a:ext cx="3888433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443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37866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Знаменитый жук, которому поклонялись древние египтяне. Питается этот жук навозом. Он умело мастерит и катает навозные шарики. Длина тела священного скарабея 25-37 мм.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Жук-скарабей</a:t>
            </a:r>
            <a:endParaRPr lang="ru-RU" dirty="0"/>
          </a:p>
        </p:txBody>
      </p:sp>
      <p:pic>
        <p:nvPicPr>
          <p:cNvPr id="1026" name="Picture 2" descr="C:\Users\Пользователь\Desktop\жуки\samyj-bolshoj-zhuk-v-mire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345638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4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357064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Рассматривая кузнечика, не берите его за задние ножки! Чтобы спастись, он может … отбросить их. Да, он останется жив, но участи безногого кузнечика не позавидуешь. 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Кузнечик зелёный</a:t>
            </a:r>
            <a:endParaRPr lang="ru-RU" dirty="0"/>
          </a:p>
        </p:txBody>
      </p:sp>
      <p:pic>
        <p:nvPicPr>
          <p:cNvPr id="1026" name="Picture 2" descr="C:\Users\Пользователь\Desktop\жуки\2840896_20140223091623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 bwMode="auto">
          <a:xfrm>
            <a:off x="4716015" y="260648"/>
            <a:ext cx="387395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00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1256775"/>
          </a:xfrm>
        </p:spPr>
        <p:txBody>
          <a:bodyPr>
            <a:normAutofit fontScale="85000" lnSpcReduction="20000"/>
          </a:bodyPr>
          <a:lstStyle/>
          <a:p>
            <a:r>
              <a:rPr lang="ru-RU" sz="3000" b="1" dirty="0" smtClean="0"/>
              <a:t>Майский жук- </a:t>
            </a:r>
            <a:r>
              <a:rPr lang="ru-RU" sz="2600" dirty="0" smtClean="0"/>
              <a:t>один из самых известных жуков. Появляется он в мае, за что и получил название. Длина его тела 22-28 мм.</a:t>
            </a:r>
            <a:endParaRPr lang="ru-RU" sz="2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жуки\mayskiy-guk-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77686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72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77887" y="476672"/>
            <a:ext cx="3694114" cy="4176464"/>
          </a:xfrm>
        </p:spPr>
        <p:txBody>
          <a:bodyPr>
            <a:normAutofit/>
          </a:bodyPr>
          <a:lstStyle/>
          <a:p>
            <a:r>
              <a:rPr lang="ru-RU" altLang="ru-RU" sz="2400" dirty="0"/>
              <a:t>Осенью коровки перелетают с полей  на опушки леса, к  берегам рек и оврагам.  Здесь в укромных местах, под корой, во мху, под опавшими листьями они </a:t>
            </a:r>
            <a:r>
              <a:rPr lang="ru-RU" altLang="ru-RU" sz="2400" dirty="0" err="1" smtClean="0"/>
              <a:t>проведят</a:t>
            </a:r>
            <a:r>
              <a:rPr lang="ru-RU" altLang="ru-RU" sz="2400" dirty="0" smtClean="0"/>
              <a:t> </a:t>
            </a:r>
            <a:r>
              <a:rPr lang="ru-RU" altLang="ru-RU" sz="2400" dirty="0"/>
              <a:t>зиму.</a:t>
            </a:r>
          </a:p>
          <a:p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Божьи коровки</a:t>
            </a:r>
            <a:endParaRPr lang="ru-RU" dirty="0"/>
          </a:p>
        </p:txBody>
      </p:sp>
      <p:pic>
        <p:nvPicPr>
          <p:cNvPr id="1026" name="Picture 2" descr="C:\Users\Пользователь\Desktop\жуки\iHW2QRPU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r="6142"/>
          <a:stretch>
            <a:fillRect/>
          </a:stretch>
        </p:blipFill>
        <p:spPr bwMode="auto">
          <a:xfrm>
            <a:off x="4716016" y="476672"/>
            <a:ext cx="3873958" cy="379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62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121</TotalTime>
  <Words>256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«Жуки»  Тверская область        Кимрский район  МОУ Горицкая СОШ « Образовательный центр» Учитель начальных классов Белякова Ольга Леонидовна внеурочная деятельность 2 класс</vt:lpstr>
      <vt:lpstr>Жук- олень</vt:lpstr>
      <vt:lpstr>Водолюб-большой</vt:lpstr>
      <vt:lpstr>Плавунец окаймлённый</vt:lpstr>
      <vt:lpstr>Жук - носорог</vt:lpstr>
      <vt:lpstr>Жук-скарабей</vt:lpstr>
      <vt:lpstr>Кузнечик зелёный</vt:lpstr>
      <vt:lpstr>Презентация PowerPoint</vt:lpstr>
      <vt:lpstr>Божьи коровки</vt:lpstr>
      <vt:lpstr>Листоед великолепный</vt:lpstr>
      <vt:lpstr>Спасибо за внимание</vt:lpstr>
      <vt:lpstr>Используемые источники:  Книга из серии « Всё обо всём» Ньюсон, Джойс И.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«Жуки»  Тверская область        Кимрский район  МОУ Горицкая СОШ « Образовательный центр» Учитель начальных классов Белякова Ольга Леонидовна</dc:title>
  <dc:creator>Пользователь</dc:creator>
  <cp:lastModifiedBy>Пользователь</cp:lastModifiedBy>
  <cp:revision>20</cp:revision>
  <dcterms:created xsi:type="dcterms:W3CDTF">2015-06-11T08:20:19Z</dcterms:created>
  <dcterms:modified xsi:type="dcterms:W3CDTF">2016-02-10T12:06:53Z</dcterms:modified>
</cp:coreProperties>
</file>