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0" r:id="rId6"/>
    <p:sldId id="263" r:id="rId7"/>
    <p:sldId id="264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752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94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8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79512" y="4725144"/>
            <a:ext cx="1964963" cy="1988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762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47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675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59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36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0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07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97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9D996-D195-4C87-BB1C-04FE95328D6E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66142-C136-4815-A2B9-4BA5209263F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056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9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t.stranamam.ru/data/cache/2015oct/31/57/17692179_28543thumb650.jpg" TargetMode="External"/><Relationship Id="rId3" Type="http://schemas.openxmlformats.org/officeDocument/2006/relationships/hyperlink" Target="http://1.bp.blogspot.com/-c41oacFBq2Y/Uhm_5JGvV6I/AAAAAAAABaM/dwpLrNnoSxM/s1600/0_657db_388688e_XL.jpg" TargetMode="External"/><Relationship Id="rId7" Type="http://schemas.openxmlformats.org/officeDocument/2006/relationships/hyperlink" Target="http://ds66-orel.ru/files/uploads/images/Osen.jpg" TargetMode="External"/><Relationship Id="rId2" Type="http://schemas.openxmlformats.org/officeDocument/2006/relationships/hyperlink" Target="http://deti-online.com/zagadki/zagadki-vremena-goda/zagadki-pro-os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bspushkin.spb.ru/images/news/136.jpg" TargetMode="External"/><Relationship Id="rId5" Type="http://schemas.openxmlformats.org/officeDocument/2006/relationships/hyperlink" Target="http://i33.beon.ru/59/57/165759/48/98638848/malevola4.jpeg" TargetMode="External"/><Relationship Id="rId4" Type="http://schemas.openxmlformats.org/officeDocument/2006/relationships/hyperlink" Target="http://stat18.privet.ru/lr/0a288273094909109b81fe6d185cc31d" TargetMode="External"/><Relationship Id="rId9" Type="http://schemas.openxmlformats.org/officeDocument/2006/relationships/hyperlink" Target="http://www.artscroll.ru/Images/2008/a/Aaron%20Zenz/0000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91683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Загадки про осень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445224"/>
            <a:ext cx="4824536" cy="1152128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Носова Ольга Михайловна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учитель начальных классов МОУ СОШ № 11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 Курского муниципального  района    </a:t>
            </a:r>
          </a:p>
          <a:p>
            <a:pPr algn="l"/>
            <a:r>
              <a:rPr lang="ru-RU" dirty="0">
                <a:solidFill>
                  <a:schemeClr val="tx1"/>
                </a:solidFill>
              </a:rPr>
              <a:t>Ставропольского </a:t>
            </a:r>
            <a:r>
              <a:rPr lang="ru-RU" dirty="0" smtClean="0">
                <a:solidFill>
                  <a:schemeClr val="tx1"/>
                </a:solidFill>
              </a:rPr>
              <a:t>края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4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548680"/>
            <a:ext cx="5040560" cy="396044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 smtClean="0"/>
              <a:t>Загадки про осень просто необходимо разгадать, ведь Злая Волшебница никак не успокоится, она заколдовала природу и теперь детки не смогут пойти вовремя в школу, чтобы получить новые знания.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499992" y="2442222"/>
            <a:ext cx="4454122" cy="421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52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404664"/>
            <a:ext cx="5184576" cy="61206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А как же сбор грибов? Нужно срочно действовать, чтобы возвратить все на место. Отгадывание загадок про осень – единственное верное решение данной проблемы, поэтому поскорей читайте увлекательные стишки и находите правильные ответы.</a:t>
            </a:r>
          </a:p>
          <a:p>
            <a:pPr algn="just"/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37113" y="2407956"/>
            <a:ext cx="4414840" cy="418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9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46657"/>
            <a:ext cx="6759222" cy="13675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Пришла без красок и без кисти</a:t>
            </a:r>
          </a:p>
          <a:p>
            <a:pPr marL="0" indent="0" algn="ctr">
              <a:buNone/>
            </a:pPr>
            <a:r>
              <a:rPr lang="ru-RU" dirty="0" smtClean="0"/>
              <a:t>И перекрасила все листья.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590863" y="959528"/>
            <a:ext cx="1808508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4400" b="1" dirty="0" smtClean="0"/>
              <a:t>ОСЕНЬ</a:t>
            </a:r>
            <a:endParaRPr lang="ru-RU" sz="4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04864"/>
            <a:ext cx="410445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34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836712"/>
            <a:ext cx="3178696" cy="86895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СЕНТЯБРЬ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9874"/>
            <a:ext cx="5616624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Опустел колхозный сад,</a:t>
            </a:r>
          </a:p>
          <a:p>
            <a:pPr marL="0" indent="0" algn="ctr">
              <a:buNone/>
            </a:pPr>
            <a:r>
              <a:rPr lang="ru-RU" dirty="0" smtClean="0"/>
              <a:t>Паутинки вдаль летят,</a:t>
            </a:r>
          </a:p>
          <a:p>
            <a:pPr marL="0" indent="0" algn="ctr">
              <a:buNone/>
            </a:pPr>
            <a:r>
              <a:rPr lang="ru-RU" dirty="0" smtClean="0"/>
              <a:t>И на южный край земли</a:t>
            </a:r>
          </a:p>
          <a:p>
            <a:pPr marL="0" indent="0" algn="ctr">
              <a:buNone/>
            </a:pPr>
            <a:r>
              <a:rPr lang="ru-RU" dirty="0" smtClean="0"/>
              <a:t>Потянулись журавли.</a:t>
            </a:r>
          </a:p>
          <a:p>
            <a:pPr marL="0" indent="0" algn="ctr">
              <a:buNone/>
            </a:pPr>
            <a:r>
              <a:rPr lang="ru-RU" dirty="0" smtClean="0"/>
              <a:t>Распахнулись двери школ.</a:t>
            </a:r>
          </a:p>
          <a:p>
            <a:pPr marL="0" indent="0" algn="ctr">
              <a:buNone/>
            </a:pPr>
            <a:r>
              <a:rPr lang="ru-RU" dirty="0" smtClean="0"/>
              <a:t>Что за месяц к нам пришел?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9270" y="3573016"/>
            <a:ext cx="3047337" cy="294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79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412776"/>
            <a:ext cx="3178696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ОКТЯБРЬ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6131024" cy="3629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Все мрачней лицо природы:</a:t>
            </a:r>
          </a:p>
          <a:p>
            <a:pPr marL="0" indent="0" algn="ctr">
              <a:buNone/>
            </a:pPr>
            <a:r>
              <a:rPr lang="ru-RU" dirty="0" smtClean="0"/>
              <a:t>Почернели огороды,</a:t>
            </a:r>
          </a:p>
          <a:p>
            <a:pPr marL="0" indent="0" algn="ctr">
              <a:buNone/>
            </a:pPr>
            <a:r>
              <a:rPr lang="ru-RU" dirty="0" smtClean="0"/>
              <a:t>Оголяются леса,</a:t>
            </a:r>
          </a:p>
          <a:p>
            <a:pPr marL="0" indent="0" algn="ctr">
              <a:buNone/>
            </a:pPr>
            <a:r>
              <a:rPr lang="ru-RU" dirty="0" smtClean="0"/>
              <a:t>Молкнут птичьи голоса,</a:t>
            </a:r>
          </a:p>
          <a:p>
            <a:pPr marL="0" indent="0" algn="ctr">
              <a:buNone/>
            </a:pPr>
            <a:r>
              <a:rPr lang="ru-RU" dirty="0" smtClean="0"/>
              <a:t>Мишка в спячку завалился.</a:t>
            </a:r>
          </a:p>
          <a:p>
            <a:pPr marL="0" indent="0" algn="ctr">
              <a:buNone/>
            </a:pPr>
            <a:r>
              <a:rPr lang="ru-RU" dirty="0" smtClean="0"/>
              <a:t>Что за месяц к нам явился?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3501008"/>
            <a:ext cx="2703762" cy="2931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723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1124744"/>
            <a:ext cx="2890664" cy="101297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/>
              <a:t>НОЯБРЬ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5770984" cy="37730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Поле чёрно-белым стало:</a:t>
            </a:r>
          </a:p>
          <a:p>
            <a:pPr marL="0" indent="0" algn="ctr">
              <a:buNone/>
            </a:pPr>
            <a:r>
              <a:rPr lang="ru-RU" dirty="0" smtClean="0"/>
              <a:t>Падает то дождь, то снег.</a:t>
            </a:r>
          </a:p>
          <a:p>
            <a:pPr marL="0" indent="0" algn="ctr">
              <a:buNone/>
            </a:pPr>
            <a:r>
              <a:rPr lang="ru-RU" dirty="0" smtClean="0"/>
              <a:t>А ещё похолодало —</a:t>
            </a:r>
          </a:p>
          <a:p>
            <a:pPr marL="0" indent="0" algn="ctr">
              <a:buNone/>
            </a:pPr>
            <a:r>
              <a:rPr lang="ru-RU" dirty="0" smtClean="0"/>
              <a:t>Льдом сковало воды рек.</a:t>
            </a:r>
          </a:p>
          <a:p>
            <a:pPr marL="0" indent="0" algn="ctr">
              <a:buNone/>
            </a:pPr>
            <a:r>
              <a:rPr lang="ru-RU" dirty="0" smtClean="0"/>
              <a:t>Мёрзнет в поле озимь ржи.</a:t>
            </a:r>
          </a:p>
          <a:p>
            <a:pPr marL="0" indent="0" algn="ctr">
              <a:buNone/>
            </a:pPr>
            <a:r>
              <a:rPr lang="ru-RU" dirty="0" smtClean="0"/>
              <a:t>Что за месяц, подскажи?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78" b="6762"/>
          <a:stretch/>
        </p:blipFill>
        <p:spPr bwMode="auto">
          <a:xfrm>
            <a:off x="5364088" y="3789040"/>
            <a:ext cx="3419716" cy="2744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289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778098"/>
          </a:xfrm>
        </p:spPr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r>
              <a:rPr lang="en-US" sz="1400" dirty="0" smtClean="0">
                <a:hlinkClick r:id="rId2"/>
              </a:rPr>
              <a:t>http://deti-online.com/zagadki/zagadki-vremena-goda/zagadki-pro-osen/</a:t>
            </a:r>
            <a:r>
              <a:rPr lang="ru-RU" sz="1400" dirty="0" smtClean="0"/>
              <a:t>  загадки</a:t>
            </a:r>
          </a:p>
          <a:p>
            <a:r>
              <a:rPr lang="en-US" sz="1400" dirty="0">
                <a:hlinkClick r:id="rId3"/>
              </a:rPr>
              <a:t>http://1.bp.blogspot.com/-</a:t>
            </a:r>
            <a:r>
              <a:rPr lang="en-US" sz="1400" dirty="0" smtClean="0">
                <a:hlinkClick r:id="rId3"/>
              </a:rPr>
              <a:t>c41oacFBq2Y/Uhm_5JGvV6I/AAAAAAAABaM/dwpLrNnoSxM/s1600/0_657db_388688e_XL.jpg</a:t>
            </a:r>
            <a:r>
              <a:rPr lang="ru-RU" sz="1400" dirty="0" smtClean="0"/>
              <a:t> девочка</a:t>
            </a:r>
          </a:p>
          <a:p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stat18.privet.ru/lr/0a288273094909109b81fe6d185cc31d</a:t>
            </a:r>
            <a:r>
              <a:rPr lang="ru-RU" sz="1400" dirty="0" smtClean="0"/>
              <a:t>  фон</a:t>
            </a:r>
          </a:p>
          <a:p>
            <a:r>
              <a:rPr lang="en-US" sz="1400" dirty="0">
                <a:hlinkClick r:id="rId5"/>
              </a:rPr>
              <a:t>http://i33.beon.ru/59/57/165759/48/98638848/malevola4.jpeg</a:t>
            </a:r>
            <a:r>
              <a:rPr lang="ru-RU" sz="1400" dirty="0"/>
              <a:t> волшебница</a:t>
            </a:r>
          </a:p>
          <a:p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cbspushkin.spb.ru/images/news/136.jpg</a:t>
            </a:r>
            <a:endParaRPr lang="ru-RU" sz="1400" dirty="0" smtClean="0"/>
          </a:p>
          <a:p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ds66-orel.ru/files/uploads/images/Osen.jpg</a:t>
            </a:r>
            <a:endParaRPr lang="ru-RU" sz="1400" dirty="0" smtClean="0"/>
          </a:p>
          <a:p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st.stranamam.ru/data/cache/2015oct/31/57/17692179_28543thumb650.jpg</a:t>
            </a:r>
            <a:endParaRPr lang="ru-RU" sz="1400" dirty="0" smtClean="0"/>
          </a:p>
          <a:p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www.artscroll.ru/Images/2008/a/Aaron%20Zenz/000004.jpg</a:t>
            </a:r>
            <a:endParaRPr lang="ru-RU" sz="140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538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221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Загадки про осень</vt:lpstr>
      <vt:lpstr>Презентация PowerPoint</vt:lpstr>
      <vt:lpstr>Презентация PowerPoint</vt:lpstr>
      <vt:lpstr>Презентация PowerPoint</vt:lpstr>
      <vt:lpstr>СЕНТЯБРЬ</vt:lpstr>
      <vt:lpstr>ОКТЯБРЬ</vt:lpstr>
      <vt:lpstr>НОЯБРЬ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про осень</dc:title>
  <dc:creator>Ольга</dc:creator>
  <cp:lastModifiedBy>Ольга</cp:lastModifiedBy>
  <cp:revision>22</cp:revision>
  <dcterms:created xsi:type="dcterms:W3CDTF">2015-07-08T16:05:19Z</dcterms:created>
  <dcterms:modified xsi:type="dcterms:W3CDTF">2016-09-29T19:26:44Z</dcterms:modified>
</cp:coreProperties>
</file>