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7" r:id="rId3"/>
    <p:sldId id="259" r:id="rId4"/>
    <p:sldId id="258" r:id="rId5"/>
    <p:sldId id="270" r:id="rId6"/>
    <p:sldId id="261" r:id="rId7"/>
    <p:sldId id="264" r:id="rId8"/>
    <p:sldId id="266" r:id="rId9"/>
    <p:sldId id="260" r:id="rId10"/>
    <p:sldId id="263" r:id="rId11"/>
    <p:sldId id="268" r:id="rId12"/>
    <p:sldId id="265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CE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720" autoAdjust="0"/>
    <p:restoredTop sz="86395" autoAdjust="0"/>
  </p:normalViewPr>
  <p:slideViewPr>
    <p:cSldViewPr>
      <p:cViewPr varScale="1">
        <p:scale>
          <a:sx n="73" d="100"/>
          <a:sy n="73" d="100"/>
        </p:scale>
        <p:origin x="-44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9CB88-5E1A-4FAC-892A-60949ACB1F6F}" type="datetimeFigureOut">
              <a:rPr lang="en-US" smtClean="0"/>
              <a:pPr/>
              <a:t>5/30/2013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6-tub-ru.yandex.net/i?id=3709768-34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158" y="500042"/>
            <a:ext cx="1666875" cy="1238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143248"/>
            <a:ext cx="2879725" cy="21590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714744" y="2786058"/>
            <a:ext cx="5000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Окружающий мир. 3класс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ГБОУ школы </a:t>
            </a:r>
            <a:r>
              <a:rPr lang="ru-RU" sz="2800" dirty="0" smtClean="0">
                <a:solidFill>
                  <a:srgbClr val="002060"/>
                </a:solidFill>
              </a:rPr>
              <a:t>№409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Соловьёва Нина Васильевна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642918"/>
            <a:ext cx="83582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Значение воздуха для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Жизни на Земле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586690" cy="1500198"/>
          </a:xfrm>
          <a:solidFill>
            <a:srgbClr val="92D050"/>
          </a:solidFill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entury Schoolbook"/>
              </a:rPr>
              <a:t>Газ” в переводе с греческого означает хаос, основные газы – азот и кислород.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Century Schoolbook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5530" y="1643050"/>
            <a:ext cx="480272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Воздух – смесь газов 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5" name="Содержимое 11" descr="Рисунок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38358">
            <a:off x="2633070" y="2324085"/>
            <a:ext cx="3307476" cy="375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ьная выноска 5"/>
          <p:cNvSpPr/>
          <p:nvPr/>
        </p:nvSpPr>
        <p:spPr>
          <a:xfrm>
            <a:off x="5500694" y="5072074"/>
            <a:ext cx="2854100" cy="857250"/>
          </a:xfrm>
          <a:prstGeom prst="wedgeEllipseCallout">
            <a:avLst>
              <a:gd name="adj1" fmla="val -54051"/>
              <a:gd name="adj2" fmla="val -103694"/>
            </a:avLst>
          </a:prstGeom>
          <a:solidFill>
            <a:srgbClr val="A6BF73"/>
          </a:solidFill>
          <a:ln w="25400" cap="flat" cmpd="sng" algn="ctr">
            <a:solidFill>
              <a:srgbClr val="A6BF7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азот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Овальная выноска 7"/>
          <p:cNvSpPr/>
          <p:nvPr/>
        </p:nvSpPr>
        <p:spPr>
          <a:xfrm rot="19032969">
            <a:off x="4697744" y="2641179"/>
            <a:ext cx="2854100" cy="857250"/>
          </a:xfrm>
          <a:prstGeom prst="wedgeEllipseCallout">
            <a:avLst>
              <a:gd name="adj1" fmla="val -54051"/>
              <a:gd name="adj2" fmla="val -103694"/>
            </a:avLst>
          </a:prstGeom>
          <a:solidFill>
            <a:srgbClr val="A6BF73"/>
          </a:solidFill>
          <a:ln w="25400" cap="flat" cmpd="sng" algn="ctr">
            <a:solidFill>
              <a:srgbClr val="A6BF7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кислород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2132" y="5286388"/>
            <a:ext cx="1306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78%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715008" y="2786058"/>
            <a:ext cx="1109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21%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 rot="868524">
            <a:off x="624200" y="2496605"/>
            <a:ext cx="1767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1%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2857488" y="264318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</a:t>
            </a:r>
            <a:endParaRPr lang="ru-RU" sz="2400" dirty="0"/>
          </a:p>
        </p:txBody>
      </p:sp>
      <p:sp>
        <p:nvSpPr>
          <p:cNvPr id="17" name="Овальная выноска 16"/>
          <p:cNvSpPr/>
          <p:nvPr/>
        </p:nvSpPr>
        <p:spPr>
          <a:xfrm rot="16795418">
            <a:off x="734506" y="1855257"/>
            <a:ext cx="1357630" cy="1746434"/>
          </a:xfrm>
          <a:prstGeom prst="wedgeEllipseCallout">
            <a:avLst>
              <a:gd name="adj1" fmla="val -34086"/>
              <a:gd name="adj2" fmla="val 103647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Угле</a:t>
            </a:r>
            <a:r>
              <a:rPr lang="ru-RU" b="1" dirty="0" smtClean="0">
                <a:solidFill>
                  <a:srgbClr val="C00000"/>
                </a:solidFill>
              </a:rPr>
              <a:t>кислый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Га</a:t>
            </a:r>
            <a:r>
              <a:rPr lang="ru-RU" dirty="0" smtClean="0">
                <a:solidFill>
                  <a:srgbClr val="C00000"/>
                </a:solidFill>
              </a:rPr>
              <a:t>з </a:t>
            </a:r>
            <a:r>
              <a:rPr lang="ru-RU" dirty="0" smtClean="0">
                <a:solidFill>
                  <a:schemeClr val="tx1"/>
                </a:solidFill>
              </a:rPr>
              <a:t>1%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Хочу знать               Узнал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5. Отношение человека к воздуху.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Воздух надо охранять</a:t>
            </a:r>
          </a:p>
          <a:p>
            <a:r>
              <a:rPr lang="ru-RU" dirty="0" smtClean="0"/>
              <a:t>и заботиться о его чистоте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Отчего загрязнятся воздух?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Picture 7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3384550" cy="2446338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286256"/>
            <a:ext cx="3457575" cy="2371725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3529013" cy="2484438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1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357298"/>
            <a:ext cx="3305175" cy="2533650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1785926"/>
            <a:ext cx="2286000" cy="3684587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Домашнее задание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рассказ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«Чистый воздух»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плану: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1. Как человек использует воздух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2. Источники загрязнения воздуха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3. Охрана чистоты воздуха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нарисовать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плакат «Берегите воздух!»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Он такой большой,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Что занимает весь мир,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Он такой маленький,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Что в любую щель пролезет.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786314" y="857232"/>
            <a:ext cx="2879725" cy="2592387"/>
          </a:xfrm>
          <a:prstGeom prst="cloudCallout">
            <a:avLst>
              <a:gd name="adj1" fmla="val -19847"/>
              <a:gd name="adj2" fmla="val 108847"/>
            </a:avLst>
          </a:prstGeom>
          <a:solidFill>
            <a:srgbClr val="77CEF9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Arial" charset="0"/>
              </a:rPr>
              <a:t>воздух</a:t>
            </a:r>
            <a:endParaRPr lang="ru-RU" sz="4000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71480"/>
            <a:ext cx="44444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6000" dirty="0" smtClean="0">
                <a:solidFill>
                  <a:srgbClr val="000066"/>
                </a:solidFill>
              </a:rPr>
              <a:t>Что же это?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Хочу узнать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1. Как обнаружить воздух?</a:t>
            </a:r>
          </a:p>
          <a:p>
            <a:r>
              <a:rPr lang="ru-RU" sz="4000" dirty="0"/>
              <a:t>2. Какие свойства есть у воздуха?</a:t>
            </a:r>
          </a:p>
          <a:p>
            <a:r>
              <a:rPr lang="ru-RU" sz="4000" dirty="0"/>
              <a:t>3. Значение воздуха для жизни на Земле?</a:t>
            </a:r>
          </a:p>
          <a:p>
            <a:r>
              <a:rPr lang="ru-RU" sz="4000" dirty="0"/>
              <a:t>4. Из чего воздух состоит?</a:t>
            </a:r>
          </a:p>
          <a:p>
            <a:r>
              <a:rPr lang="ru-RU" sz="4000" dirty="0"/>
              <a:t>5. Отношение человека к воздуху.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Хочу узнать             Узнал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1. Как обнаружить </a:t>
            </a:r>
            <a:r>
              <a:rPr lang="ru-RU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воздух?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Можно увидеть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осязать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Можно услышать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Хочу узнать               Узнал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Какие свойства есть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воздуха?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1428736"/>
            <a:ext cx="3429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Прозрачный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Бесцветный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Не имеет запаха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Хочу узнать           Узнал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r>
              <a:rPr lang="ru-RU" smtClean="0"/>
              <a:t>3. Значение воздуха  для жизни на Земле.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Атмосфера</a:t>
            </a:r>
          </a:p>
          <a:p>
            <a:r>
              <a:rPr lang="ru-RU" smtClean="0"/>
              <a:t>Защищает: </a:t>
            </a:r>
          </a:p>
          <a:p>
            <a:r>
              <a:rPr lang="ru-RU" smtClean="0"/>
              <a:t>- От метеоритов</a:t>
            </a:r>
          </a:p>
          <a:p>
            <a:r>
              <a:rPr lang="ru-RU" smtClean="0"/>
              <a:t>- От перегрева и холода</a:t>
            </a:r>
          </a:p>
          <a:p>
            <a:r>
              <a:rPr lang="ru-RU" smtClean="0"/>
              <a:t>- От губительных солнечных лучей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Хочу узнать               Узнал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4. Из чего состоит воздух?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Азот</a:t>
            </a:r>
          </a:p>
          <a:p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(необходим для дыхания)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Углекислый газ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285729"/>
            <a:ext cx="8715436" cy="1649682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На оживлённых магистралях, вдоль которых были высажены тополя  и простирались поля подсолнечника, воздух оставался чистым</a:t>
            </a:r>
            <a:r>
              <a:rPr lang="ru-RU" sz="3200" b="1" dirty="0" smtClean="0">
                <a:solidFill>
                  <a:schemeClr val="accent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3200" b="1" dirty="0">
              <a:solidFill>
                <a:schemeClr val="accent3"/>
              </a:solidFill>
              <a:ea typeface="Calibri"/>
              <a:cs typeface="Times New Roman"/>
            </a:endParaRPr>
          </a:p>
        </p:txBody>
      </p:sp>
      <p:pic>
        <p:nvPicPr>
          <p:cNvPr id="8" name="Picture 5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3216692" cy="3028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4000496" y="2500306"/>
            <a:ext cx="1004890" cy="7858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356100" y="3789363"/>
            <a:ext cx="2520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4143372" y="4071942"/>
            <a:ext cx="2000264" cy="157163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2" name="Picture 6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857364"/>
            <a:ext cx="140113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572008"/>
            <a:ext cx="1394043" cy="209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 descr="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3071810"/>
            <a:ext cx="16557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929190" y="2357430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3липы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5715016"/>
            <a:ext cx="1224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7елей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72396" y="4643446"/>
            <a:ext cx="133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4осины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511543">
            <a:off x="395057" y="3286232"/>
            <a:ext cx="7496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Тополь выделяет кислорода </a:t>
            </a:r>
            <a:r>
              <a:rPr lang="ru-RU" sz="2800" b="1" dirty="0" err="1" smtClean="0">
                <a:solidFill>
                  <a:srgbClr val="FF0000"/>
                </a:solidFill>
              </a:rPr>
              <a:t>столько,сколько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Атмосфера -  воздушная оболочка Земли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12" descr="Земл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1857364"/>
            <a:ext cx="3207086" cy="2912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1233663631_rubash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714488"/>
            <a:ext cx="1565275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6b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4591050"/>
            <a:ext cx="1581150" cy="2266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5000636"/>
            <a:ext cx="208121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43240" y="2071678"/>
            <a:ext cx="2385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голубая</a:t>
            </a:r>
            <a:r>
              <a:rPr lang="ru-RU" sz="2400" dirty="0" smtClean="0"/>
              <a:t> рубашка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2857496"/>
            <a:ext cx="2058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бронежилет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3714752"/>
            <a:ext cx="14390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одеяло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274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Хочу узнать</vt:lpstr>
      <vt:lpstr>Хочу узнать             Узнал</vt:lpstr>
      <vt:lpstr>Хочу узнать               Узнал</vt:lpstr>
      <vt:lpstr>Хочу узнать           Узнал</vt:lpstr>
      <vt:lpstr>Хочу узнать               Узнал</vt:lpstr>
      <vt:lpstr>Слайд 8</vt:lpstr>
      <vt:lpstr>Атмосфера -  воздушная оболочка Земли</vt:lpstr>
      <vt:lpstr>Газ” в переводе с греческого означает хаос, основные газы – азот и кислород. </vt:lpstr>
      <vt:lpstr>Хочу знать               Узнал</vt:lpstr>
      <vt:lpstr>         Отчего загрязнятся воздух?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Воздух и его свойства</dc:title>
  <dc:creator>Alex</dc:creator>
  <cp:lastModifiedBy>Alex</cp:lastModifiedBy>
  <cp:revision>35</cp:revision>
  <dcterms:created xsi:type="dcterms:W3CDTF">2013-05-04T17:14:57Z</dcterms:created>
  <dcterms:modified xsi:type="dcterms:W3CDTF">2013-05-30T19:41:22Z</dcterms:modified>
</cp:coreProperties>
</file>