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73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7FAB2F-A79A-4EAC-8FDA-1F91950DCE37}" type="datetimeFigureOut">
              <a:rPr lang="ru-RU" smtClean="0"/>
              <a:pPr/>
              <a:t>01.03.2012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ADC3597-46DE-4944-98EE-BEEBF0E278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Капля 4"/>
          <p:cNvSpPr/>
          <p:nvPr/>
        </p:nvSpPr>
        <p:spPr>
          <a:xfrm>
            <a:off x="1428728" y="571480"/>
            <a:ext cx="5786478" cy="6000792"/>
          </a:xfrm>
          <a:prstGeom prst="teardrop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 descr="78887214_3365178_Agniya_barto_4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0" y="493776"/>
            <a:ext cx="4572000" cy="5870448"/>
          </a:xfrm>
          <a:prstGeom prst="rect">
            <a:avLst/>
          </a:prstGeom>
        </p:spPr>
      </p:pic>
      <p:pic>
        <p:nvPicPr>
          <p:cNvPr id="3" name="Рисунок 2" descr="ramk1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857884" y="5143512"/>
            <a:ext cx="296683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Составитель Киселёва И.И.</a:t>
            </a:r>
          </a:p>
          <a:p>
            <a:r>
              <a:rPr lang="ru-RU" b="1" dirty="0" smtClean="0"/>
              <a:t> МОУ МСОШ №2</a:t>
            </a:r>
          </a:p>
          <a:p>
            <a:r>
              <a:rPr lang="ru-RU" b="1" smtClean="0"/>
              <a:t>Учитель начальных классов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labmh1l12432463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21447"/>
            <a:ext cx="8286808" cy="6322263"/>
          </a:xfrm>
          <a:prstGeom prst="rect">
            <a:avLst/>
          </a:prstGeom>
        </p:spPr>
      </p:pic>
      <p:pic>
        <p:nvPicPr>
          <p:cNvPr id="3" name="Рисунок 2" descr="ramk1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5de0e45-ce45-48ec-cfa2-b81801ccc91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500042"/>
            <a:ext cx="4286280" cy="6001248"/>
          </a:xfrm>
          <a:prstGeom prst="rect">
            <a:avLst/>
          </a:prstGeom>
        </p:spPr>
      </p:pic>
      <p:pic>
        <p:nvPicPr>
          <p:cNvPr id="4" name="Рисунок 3" descr="4649227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54140" y="500042"/>
            <a:ext cx="4018388" cy="6000792"/>
          </a:xfrm>
          <a:prstGeom prst="rect">
            <a:avLst/>
          </a:prstGeom>
        </p:spPr>
      </p:pic>
      <p:pic>
        <p:nvPicPr>
          <p:cNvPr id="6" name="Рисунок 5" descr="ramk1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green8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1462"/>
            <a:ext cx="9144000" cy="6929462"/>
          </a:xfrm>
          <a:prstGeom prst="rect">
            <a:avLst/>
          </a:prstGeom>
        </p:spPr>
      </p:pic>
      <p:pic>
        <p:nvPicPr>
          <p:cNvPr id="7" name="Рисунок 6" descr="ramk10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 descr="1242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3EAAF"/>
              </a:clrFrom>
              <a:clrTo>
                <a:srgbClr val="F3EAA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928926" y="1000108"/>
            <a:ext cx="3513821" cy="47149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3labmh1l12432463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1071546"/>
            <a:ext cx="6858048" cy="5143536"/>
          </a:xfrm>
          <a:prstGeom prst="rect">
            <a:avLst/>
          </a:prstGeom>
        </p:spPr>
      </p:pic>
      <p:pic>
        <p:nvPicPr>
          <p:cNvPr id="4" name="Рисунок 3" descr="ramk107.png"/>
          <p:cNvPicPr>
            <a:picLocks noChangeAspect="1"/>
          </p:cNvPicPr>
          <p:nvPr/>
        </p:nvPicPr>
        <p:blipFill>
          <a:blip r:embed="rId3">
            <a:clrChange>
              <a:clrFrom>
                <a:srgbClr val="D3D1DE"/>
              </a:clrFrom>
              <a:clrTo>
                <a:srgbClr val="D3D1D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DC41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321447"/>
            <a:ext cx="8358246" cy="6250825"/>
          </a:xfrm>
          <a:prstGeom prst="rect">
            <a:avLst/>
          </a:prstGeom>
        </p:spPr>
      </p:pic>
      <p:pic>
        <p:nvPicPr>
          <p:cNvPr id="3" name="Рисунок 2" descr="16348692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642918"/>
            <a:ext cx="4143404" cy="5643602"/>
          </a:xfrm>
          <a:prstGeom prst="rect">
            <a:avLst/>
          </a:prstGeom>
        </p:spPr>
      </p:pic>
      <p:pic>
        <p:nvPicPr>
          <p:cNvPr id="4" name="Рисунок 3" descr="ramk1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ile0006-webbig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85728"/>
            <a:ext cx="3929090" cy="6286544"/>
          </a:xfrm>
          <a:prstGeom prst="rect">
            <a:avLst/>
          </a:prstGeom>
        </p:spPr>
      </p:pic>
      <p:pic>
        <p:nvPicPr>
          <p:cNvPr id="3" name="Рисунок 2" descr="vovka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357166"/>
            <a:ext cx="3944466" cy="6000792"/>
          </a:xfrm>
          <a:prstGeom prst="rect">
            <a:avLst/>
          </a:prstGeom>
        </p:spPr>
      </p:pic>
      <p:pic>
        <p:nvPicPr>
          <p:cNvPr id="4" name="Рисунок 3" descr="ramk10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ramk1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 descr="0008-005-Sborniki-stikhov-dlja-samykh-malenkikh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CF0"/>
              </a:clrFrom>
              <a:clrTo>
                <a:srgbClr val="FEFCF0">
                  <a:alpha val="0"/>
                </a:srgbClr>
              </a:clrTo>
            </a:clrChange>
            <a:lum bright="-20000" contrast="20000"/>
          </a:blip>
          <a:stretch>
            <a:fillRect/>
          </a:stretch>
        </p:blipFill>
        <p:spPr>
          <a:xfrm>
            <a:off x="857225" y="1571612"/>
            <a:ext cx="3000396" cy="3404296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4214810" y="1214422"/>
            <a:ext cx="2571768" cy="42862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Добро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929190" y="1928802"/>
            <a:ext cx="300039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Доброта</a:t>
            </a:r>
            <a:endParaRPr lang="ru-RU" sz="4000" b="1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2714620"/>
            <a:ext cx="2786082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</a:rPr>
              <a:t>Добрый</a:t>
            </a:r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286248" y="3643314"/>
            <a:ext cx="43577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Arial Black" pitchFamily="34" charset="0"/>
                <a:cs typeface="Aharoni" pitchFamily="2" charset="-79"/>
              </a:rPr>
              <a:t>Добрая душа</a:t>
            </a:r>
            <a:endParaRPr lang="ru-RU" sz="4000" dirty="0">
              <a:solidFill>
                <a:srgbClr val="FF0000"/>
              </a:solidFill>
              <a:latin typeface="Arial Black" pitchFamily="34" charset="0"/>
              <a:cs typeface="Aharoni" pitchFamily="2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1142984"/>
            <a:ext cx="7072362" cy="4500594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Быть добрым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Совсем не просто,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Но доброта </a:t>
            </a:r>
          </a:p>
          <a:p>
            <a:pPr algn="ctr"/>
            <a:r>
              <a:rPr lang="ru-RU" sz="4000" dirty="0" smtClean="0">
                <a:solidFill>
                  <a:srgbClr val="FFFF00"/>
                </a:solidFill>
                <a:latin typeface="Arial Black" pitchFamily="34" charset="0"/>
              </a:rPr>
              <a:t>Не зависит от роста</a:t>
            </a:r>
          </a:p>
          <a:p>
            <a:pPr algn="ctr"/>
            <a:endParaRPr lang="ru-RU" sz="4000" dirty="0">
              <a:solidFill>
                <a:srgbClr val="FF0000"/>
              </a:solidFill>
              <a:latin typeface="Arial Black" pitchFamily="34" charset="0"/>
            </a:endParaRPr>
          </a:p>
        </p:txBody>
      </p:sp>
      <p:pic>
        <p:nvPicPr>
          <p:cNvPr id="3" name="Рисунок 2" descr="ramk1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29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Irina</dc:creator>
  <cp:lastModifiedBy>Irina</cp:lastModifiedBy>
  <cp:revision>8</cp:revision>
  <dcterms:created xsi:type="dcterms:W3CDTF">2012-02-06T12:17:51Z</dcterms:created>
  <dcterms:modified xsi:type="dcterms:W3CDTF">2012-03-01T00:56:31Z</dcterms:modified>
</cp:coreProperties>
</file>