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F88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CF88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6E460-5909-4276-94EE-580A05B23371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42CF6-6303-494E-BBED-C86CB51D1C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" TargetMode="External"/><Relationship Id="rId2" Type="http://schemas.openxmlformats.org/officeDocument/2006/relationships/hyperlink" Target="http://litdet.ru/bio/20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-pesni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ТИМ СОБАКИН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litdet.ru/u/dd/bio/206/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060848"/>
            <a:ext cx="5832648" cy="38378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9"/>
            <a:ext cx="8229600" cy="9361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1991 году был принят в Союз писателей. </a:t>
            </a:r>
            <a:endParaRPr lang="ru-RU" dirty="0"/>
          </a:p>
        </p:txBody>
      </p:sp>
      <p:pic>
        <p:nvPicPr>
          <p:cNvPr id="7170" name="Picture 2" descr="je_nny Entries tagged with лучшие поэты xxi в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68760"/>
            <a:ext cx="5951984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Мы идем в библиотеку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4578" name="Picture 2" descr="Музыка. Львица. Река, Собакин Тим"/>
          <p:cNvPicPr>
            <a:picLocks noChangeAspect="1" noChangeArrowheads="1"/>
          </p:cNvPicPr>
          <p:nvPr/>
        </p:nvPicPr>
        <p:blipFill>
          <a:blip r:embed="rId2" cstate="print"/>
          <a:srcRect t="15564" b="17731"/>
          <a:stretch>
            <a:fillRect/>
          </a:stretch>
        </p:blipFill>
        <p:spPr bwMode="auto">
          <a:xfrm>
            <a:off x="251520" y="1340768"/>
            <a:ext cx="2095500" cy="2448272"/>
          </a:xfrm>
          <a:prstGeom prst="rect">
            <a:avLst/>
          </a:prstGeom>
          <a:noFill/>
        </p:spPr>
      </p:pic>
      <p:pic>
        <p:nvPicPr>
          <p:cNvPr id="24580" name="Picture 4" descr="Тим Собакин - Мышь отсюда или Кыш сюда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340768"/>
            <a:ext cx="1905000" cy="2457451"/>
          </a:xfrm>
          <a:prstGeom prst="rect">
            <a:avLst/>
          </a:prstGeom>
          <a:noFill/>
        </p:spPr>
      </p:pic>
      <p:pic>
        <p:nvPicPr>
          <p:cNvPr id="24582" name="Picture 6" descr="Аванта+ :: Здравствуй, гусь!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340768"/>
            <a:ext cx="1800200" cy="2448272"/>
          </a:xfrm>
          <a:prstGeom prst="rect">
            <a:avLst/>
          </a:prstGeom>
          <a:noFill/>
        </p:spPr>
      </p:pic>
      <p:pic>
        <p:nvPicPr>
          <p:cNvPr id="24584" name="Picture 8" descr="Тим Собакин - Всё наоборо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340768"/>
            <a:ext cx="1981570" cy="2520280"/>
          </a:xfrm>
          <a:prstGeom prst="rect">
            <a:avLst/>
          </a:prstGeom>
          <a:noFill/>
        </p:spPr>
      </p:pic>
      <p:pic>
        <p:nvPicPr>
          <p:cNvPr id="24586" name="Picture 10" descr="Воронежская областная детская библиотек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4005064"/>
            <a:ext cx="1882748" cy="2564904"/>
          </a:xfrm>
          <a:prstGeom prst="rect">
            <a:avLst/>
          </a:prstGeom>
          <a:noFill/>
        </p:spPr>
      </p:pic>
      <p:pic>
        <p:nvPicPr>
          <p:cNvPr id="24590" name="Picture 14" descr="Собакин Т. &quot;Песни Бегемотов: Сказка&quot;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7863" y="4005064"/>
            <a:ext cx="1961925" cy="2550502"/>
          </a:xfrm>
          <a:prstGeom prst="rect">
            <a:avLst/>
          </a:prstGeom>
          <a:noFill/>
        </p:spPr>
      </p:pic>
      <p:pic>
        <p:nvPicPr>
          <p:cNvPr id="24592" name="Picture 16" descr="ХУДОЖЕСТВЕННАЯ ЛИТЕРАТУР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4005064"/>
            <a:ext cx="1872208" cy="25265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536" y="332657"/>
          <a:ext cx="8280920" cy="560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560526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УЛИТКА 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Хочет в сад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Попасть Улитка,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Да мешает ей калитка.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Я открыть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Калитку рад –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Пусть ползёт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Улитка в сад! 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Целый час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Держал калитку: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Тихо ползает Улитка. 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err="1" smtClean="0"/>
                        <a:t>Мурзилка</a:t>
                      </a:r>
                      <a:r>
                        <a:rPr lang="ru-RU" dirty="0" smtClean="0"/>
                        <a:t>, 1985, №5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ЧТО ЛУЧШЕ? </a:t>
                      </a: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Собака по травке бежала,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а Кошка на лавке лежала. 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Кошка подумала: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“Скучно лежать!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Лучше по травке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бежать и бежать...” 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Собака подумала: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“Тяжко бежать!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Лучше на травке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лежать и лежать...” 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/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Собака лежала на лавке,</a:t>
                      </a:r>
                      <a:br>
                        <a:rPr lang="ru-RU" dirty="0" smtClean="0"/>
                      </a:br>
                      <a:r>
                        <a:rPr lang="ru-RU" dirty="0" smtClean="0"/>
                        <a:t>А Кошка бежала по травке. </a:t>
                      </a:r>
                      <a:br>
                        <a:rPr lang="ru-RU" dirty="0" smtClean="0"/>
                      </a:b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Источники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http://litdet.ru/bio/206</a:t>
            </a:r>
            <a:r>
              <a:rPr lang="ru-RU" dirty="0" smtClean="0"/>
              <a:t> (биография)</a:t>
            </a:r>
          </a:p>
          <a:p>
            <a:r>
              <a:rPr lang="en-US" dirty="0" smtClean="0">
                <a:hlinkClick r:id="rId3"/>
              </a:rPr>
              <a:t>http://yandex.ru/images/search</a:t>
            </a:r>
            <a:r>
              <a:rPr lang="ru-RU" dirty="0" smtClean="0"/>
              <a:t> (картинки)</a:t>
            </a:r>
          </a:p>
          <a:p>
            <a:r>
              <a:rPr lang="en-US" dirty="0" smtClean="0">
                <a:hlinkClick r:id="rId4"/>
              </a:rPr>
              <a:t>http://a-pesni.org/</a:t>
            </a:r>
            <a:r>
              <a:rPr lang="ru-RU" dirty="0" smtClean="0"/>
              <a:t> (стихи)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196752"/>
            <a:ext cx="425881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b="1" dirty="0" smtClean="0">
                <a:solidFill>
                  <a:schemeClr val="tx2"/>
                </a:solidFill>
              </a:rPr>
              <a:t>Тим Собакин</a:t>
            </a:r>
            <a:r>
              <a:rPr lang="ru-RU" b="1" dirty="0"/>
              <a:t> </a:t>
            </a:r>
            <a:r>
              <a:rPr lang="ru-RU" b="1" dirty="0" smtClean="0"/>
              <a:t>-</a:t>
            </a:r>
            <a:r>
              <a:rPr lang="ru-RU" dirty="0" smtClean="0"/>
              <a:t>(</a:t>
            </a:r>
            <a:r>
              <a:rPr lang="ru-RU" dirty="0"/>
              <a:t>настоящее имя – </a:t>
            </a:r>
            <a:r>
              <a:rPr lang="ru-RU" b="1" dirty="0">
                <a:solidFill>
                  <a:schemeClr val="tx2"/>
                </a:solidFill>
              </a:rPr>
              <a:t>Иванов Андрей Викторович</a:t>
            </a:r>
            <a:r>
              <a:rPr lang="ru-RU" dirty="0"/>
              <a:t>) - русский писатель. Автор прозы и стихотворений для детей.</a:t>
            </a:r>
          </a:p>
        </p:txBody>
      </p:sp>
      <p:pic>
        <p:nvPicPr>
          <p:cNvPr id="1026" name="Picture 2" descr="ЯНВАРЬ Воронежская областная детск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4032448" cy="5400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404664"/>
            <a:ext cx="4896544" cy="572149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Родился </a:t>
            </a:r>
            <a:r>
              <a:rPr lang="ru-RU" dirty="0"/>
              <a:t>в </a:t>
            </a:r>
            <a:r>
              <a:rPr lang="ru-RU" b="1" dirty="0">
                <a:solidFill>
                  <a:schemeClr val="tx2"/>
                </a:solidFill>
              </a:rPr>
              <a:t>1958</a:t>
            </a:r>
            <a:r>
              <a:rPr lang="ru-RU" dirty="0"/>
              <a:t> году на </a:t>
            </a:r>
            <a:r>
              <a:rPr lang="ru-RU" dirty="0" smtClean="0"/>
              <a:t>  Украине</a:t>
            </a:r>
            <a:r>
              <a:rPr lang="ru-RU" dirty="0"/>
              <a:t>. 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В </a:t>
            </a:r>
            <a:r>
              <a:rPr lang="ru-RU" b="1" dirty="0">
                <a:solidFill>
                  <a:schemeClr val="tx2"/>
                </a:solidFill>
              </a:rPr>
              <a:t>1981</a:t>
            </a:r>
            <a:r>
              <a:rPr lang="ru-RU" dirty="0"/>
              <a:t> году окончил Московский инженерно-физический институт (МИФИ) по специальности математик-программист, а в </a:t>
            </a:r>
            <a:r>
              <a:rPr lang="ru-RU" b="1" dirty="0">
                <a:solidFill>
                  <a:schemeClr val="tx2"/>
                </a:solidFill>
              </a:rPr>
              <a:t>1987</a:t>
            </a:r>
            <a:r>
              <a:rPr lang="ru-RU" dirty="0"/>
              <a:t> году - еще и Московский государственный университет им. М. В. Ломоносова, специальное отделение факультета журналистики.</a:t>
            </a:r>
          </a:p>
        </p:txBody>
      </p:sp>
      <p:pic>
        <p:nvPicPr>
          <p:cNvPr id="14338" name="Picture 2" descr="Тим Собакин - все книги авт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3590925" cy="57531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476672"/>
            <a:ext cx="4906888" cy="597666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Уже с детства писал фантастические повести о полетах к другим планетам. В школе сочинял песни на собственные (разумеется, весьма слабые) стихи.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Серьезно заниматься литературой начал с 1982 года, когда пытался сочинять что-нибудь стихотворное для своей двухлетней дочки. Однако поначалу успешно работал в юмористическом жанре для взрослых. Первым публикатором стал Лев </a:t>
            </a:r>
            <a:r>
              <a:rPr lang="ru-RU" dirty="0" err="1"/>
              <a:t>Новоженов</a:t>
            </a:r>
            <a:r>
              <a:rPr lang="ru-RU" dirty="0"/>
              <a:t> (популярный ныне телеведущий), который в те времена заведовал отделом сатиры и юмора в газете "Московский комсомолец". Там и было опубликовано </a:t>
            </a:r>
            <a:r>
              <a:rPr lang="ru-RU" dirty="0" smtClean="0"/>
              <a:t>его первое </a:t>
            </a:r>
            <a:r>
              <a:rPr lang="ru-RU" dirty="0"/>
              <a:t>стихотворение в августе 1983 года.</a:t>
            </a:r>
          </a:p>
        </p:txBody>
      </p:sp>
      <p:pic>
        <p:nvPicPr>
          <p:cNvPr id="13314" name="Picture 2" descr="Литературные псевдони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3431722" cy="45007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4114800" cy="557748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Несмотря </a:t>
            </a:r>
            <a:r>
              <a:rPr lang="ru-RU" dirty="0"/>
              <a:t>на то, что </a:t>
            </a:r>
            <a:r>
              <a:rPr lang="ru-RU" dirty="0" smtClean="0"/>
              <a:t>Тим Собакин писал  </a:t>
            </a:r>
            <a:r>
              <a:rPr lang="ru-RU" dirty="0"/>
              <a:t>в основном для взрослых, стихи всё чаще и чаще печатались в изданиях для детей. Так незаметно для себя </a:t>
            </a:r>
            <a:r>
              <a:rPr lang="ru-RU" dirty="0" smtClean="0"/>
              <a:t>он </a:t>
            </a:r>
            <a:r>
              <a:rPr lang="ru-RU" dirty="0"/>
              <a:t>оказался в числе "детских" авторов. Литературными наставниками </a:t>
            </a:r>
            <a:r>
              <a:rPr lang="ru-RU" dirty="0" smtClean="0"/>
              <a:t>считал </a:t>
            </a:r>
            <a:r>
              <a:rPr lang="ru-RU" dirty="0"/>
              <a:t>Валентина </a:t>
            </a:r>
            <a:r>
              <a:rPr lang="ru-RU" dirty="0" err="1"/>
              <a:t>Берестова</a:t>
            </a:r>
            <a:r>
              <a:rPr lang="ru-RU" dirty="0"/>
              <a:t> и Эдуарда Успенского – они во многом повлияли на </a:t>
            </a:r>
            <a:r>
              <a:rPr lang="ru-RU" dirty="0" smtClean="0"/>
              <a:t> </a:t>
            </a:r>
            <a:r>
              <a:rPr lang="ru-RU" dirty="0"/>
              <a:t>творческую </a:t>
            </a:r>
            <a:r>
              <a:rPr lang="ru-RU" dirty="0" smtClean="0"/>
              <a:t>судьбу писателя. </a:t>
            </a:r>
            <a:r>
              <a:rPr lang="ru-RU" dirty="0"/>
              <a:t>Помимо них, </a:t>
            </a:r>
            <a:r>
              <a:rPr lang="ru-RU" dirty="0" smtClean="0"/>
              <a:t>и поэты</a:t>
            </a:r>
            <a:r>
              <a:rPr lang="ru-RU" dirty="0"/>
              <a:t>: Николай Заболоцкий, Даниил Хармс (произведения для взрослых), Эмма </a:t>
            </a:r>
            <a:r>
              <a:rPr lang="ru-RU" dirty="0" err="1"/>
              <a:t>Мошковская</a:t>
            </a:r>
            <a:r>
              <a:rPr lang="ru-RU" dirty="0"/>
              <a:t>.</a:t>
            </a:r>
          </a:p>
        </p:txBody>
      </p:sp>
      <p:pic>
        <p:nvPicPr>
          <p:cNvPr id="12292" name="Picture 4" descr="Тим Собакин - Трамвай ( Сборник детских журналов ) pdf/djvu 252Мб Скачать книг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692696"/>
            <a:ext cx="381642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548680"/>
            <a:ext cx="4546848" cy="557748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В </a:t>
            </a:r>
            <a:r>
              <a:rPr lang="ru-RU" b="1" dirty="0">
                <a:solidFill>
                  <a:schemeClr val="tx2"/>
                </a:solidFill>
              </a:rPr>
              <a:t>1990</a:t>
            </a:r>
            <a:r>
              <a:rPr lang="ru-RU" dirty="0"/>
              <a:t> году </a:t>
            </a:r>
            <a:r>
              <a:rPr lang="ru-RU" dirty="0" smtClean="0"/>
              <a:t>Тим Собакин </a:t>
            </a:r>
            <a:r>
              <a:rPr lang="ru-RU" dirty="0"/>
              <a:t>стал сперва заместителем, а потом и главным редактором великолепного детского журнала "</a:t>
            </a:r>
            <a:r>
              <a:rPr lang="ru-RU" b="1" dirty="0">
                <a:solidFill>
                  <a:schemeClr val="tx2"/>
                </a:solidFill>
              </a:rPr>
              <a:t>Трамвай", </a:t>
            </a:r>
            <a:r>
              <a:rPr lang="ru-RU" dirty="0"/>
              <a:t>который выходил до 1995 года – тиражи бывали свыше пяти миллионов экземпляров! (Кстати, и по сей день у него немало поклонников – стоит заглянуть в </a:t>
            </a:r>
            <a:r>
              <a:rPr lang="ru-RU" dirty="0" err="1"/>
              <a:t>Internet</a:t>
            </a:r>
            <a:r>
              <a:rPr lang="ru-RU" dirty="0"/>
              <a:t>). Затем работал литературным редактором не менее прекрасного журнала "Куча мала" (преемника "Трамвая"). </a:t>
            </a:r>
          </a:p>
        </p:txBody>
      </p:sp>
      <p:pic>
        <p:nvPicPr>
          <p:cNvPr id="11266" name="Picture 2" descr="Тим Собакин - Как всё начинало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632448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476672"/>
            <a:ext cx="5266928" cy="564949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Поскольку </a:t>
            </a:r>
            <a:r>
              <a:rPr lang="ru-RU" dirty="0"/>
              <a:t>эти печатные издания были ориентированы на игровое начало, иронию, легкий абсурд, приходилось </a:t>
            </a:r>
            <a:r>
              <a:rPr lang="ru-RU" dirty="0" smtClean="0"/>
              <a:t>автору много </a:t>
            </a:r>
            <a:r>
              <a:rPr lang="ru-RU" dirty="0"/>
              <a:t>писать самому в номер. Так, помимо основного </a:t>
            </a:r>
            <a:r>
              <a:rPr lang="ru-RU" dirty="0" smtClean="0"/>
              <a:t>псевдонима </a:t>
            </a:r>
            <a:r>
              <a:rPr lang="ru-RU" dirty="0"/>
              <a:t>– Тим СОБАКИН – возникли и постепенно устоялись другие: Тихон Хоботов, Савва </a:t>
            </a:r>
            <a:r>
              <a:rPr lang="ru-RU" dirty="0" err="1"/>
              <a:t>Бакин</a:t>
            </a:r>
            <a:r>
              <a:rPr lang="ru-RU" dirty="0"/>
              <a:t>, Терентий Псов, Сидор </a:t>
            </a:r>
            <a:r>
              <a:rPr lang="ru-RU" dirty="0" err="1"/>
              <a:t>Тяфф</a:t>
            </a:r>
            <a:r>
              <a:rPr lang="ru-RU" dirty="0"/>
              <a:t> и даже Ника </a:t>
            </a:r>
            <a:r>
              <a:rPr lang="ru-RU" dirty="0" err="1"/>
              <a:t>Босмит</a:t>
            </a:r>
            <a:r>
              <a:rPr lang="ru-RU" dirty="0"/>
              <a:t> (Тим Собакин наоборот). Эх, веселое времечко было!..</a:t>
            </a:r>
          </a:p>
        </p:txBody>
      </p:sp>
      <p:pic>
        <p:nvPicPr>
          <p:cNvPr id="10242" name="Picture 2" descr="Мышиный поселок Собакин, Ти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20318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18722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настоящее время </a:t>
            </a:r>
            <a:r>
              <a:rPr lang="ru-RU" dirty="0" smtClean="0"/>
              <a:t>работает </a:t>
            </a:r>
            <a:r>
              <a:rPr lang="ru-RU" dirty="0" err="1"/>
              <a:t>шеф-редактором</a:t>
            </a:r>
            <a:r>
              <a:rPr lang="ru-RU" dirty="0"/>
              <a:t> в Издательском доме "Веселые картинки", выпуская детские журналы "Трамплин" (о здоровом образе жизни) и "Филя" (о животных и природе). Активно </a:t>
            </a:r>
            <a:r>
              <a:rPr lang="ru-RU" dirty="0" smtClean="0"/>
              <a:t>сотрудничает </a:t>
            </a:r>
            <a:r>
              <a:rPr lang="ru-RU" dirty="0"/>
              <a:t>со многими другими изданиями.</a:t>
            </a:r>
          </a:p>
        </p:txBody>
      </p:sp>
      <p:pic>
        <p:nvPicPr>
          <p:cNvPr id="9218" name="Picture 2" descr="Тим Собакин в гостях у &quot;Викерс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636912"/>
            <a:ext cx="5040560" cy="36724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075240" cy="1828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Пытается </a:t>
            </a:r>
            <a:r>
              <a:rPr lang="ru-RU" dirty="0"/>
              <a:t>работать во всех мыслимых жанрах: поэзия, проза, научно-популярные статьи, игровые материалы, песни и прочее. Пользуясь современными компьютерными технологиями, </a:t>
            </a:r>
            <a:r>
              <a:rPr lang="ru-RU" dirty="0" smtClean="0"/>
              <a:t>создает </a:t>
            </a:r>
            <a:r>
              <a:rPr lang="ru-RU" dirty="0"/>
              <a:t>музыку на свои стихи, а также отдельные композиции, которые иногда звучат в передачах радио и телевидения.</a:t>
            </a:r>
          </a:p>
        </p:txBody>
      </p:sp>
      <p:pic>
        <p:nvPicPr>
          <p:cNvPr id="8194" name="Picture 2" descr="&quot;Трамвай&quot; как книга: Переиздают лучший детский журнал из дев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92896"/>
            <a:ext cx="5334000" cy="35433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411</Words>
  <Application>Microsoft Office PowerPoint</Application>
  <PresentationFormat>Экран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ТИМ СОБАКИН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Мы идем в библиотеку</vt:lpstr>
      <vt:lpstr>Слайд 12</vt:lpstr>
      <vt:lpstr>Источники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ТИМ СОБАКИН</dc:title>
  <dc:creator>DNA7 X86</dc:creator>
  <cp:lastModifiedBy>DNA7 X86</cp:lastModifiedBy>
  <cp:revision>8</cp:revision>
  <dcterms:created xsi:type="dcterms:W3CDTF">2014-11-26T21:16:51Z</dcterms:created>
  <dcterms:modified xsi:type="dcterms:W3CDTF">2014-11-26T22:04:57Z</dcterms:modified>
</cp:coreProperties>
</file>