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50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983"/>
            <a:ext cx="9149316" cy="6854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699792" y="3983"/>
            <a:ext cx="6444208" cy="4865177"/>
          </a:xfrm>
        </p:spPr>
        <p:txBody>
          <a:bodyPr/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ГБОУ АО «Вычегодская СКОШИ»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ТЕХНИКА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БЕЗОПАСНОСТИ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при работе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клеевым карандашом и ножницами</a:t>
            </a:r>
            <a:endParaRPr lang="ru-RU" b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843808" y="4869160"/>
            <a:ext cx="6305508" cy="1988840"/>
          </a:xfrm>
        </p:spPr>
        <p:txBody>
          <a:bodyPr>
            <a:normAutofit fontScale="85000" lnSpcReduction="10000"/>
          </a:bodyPr>
          <a:lstStyle/>
          <a:p>
            <a:pPr algn="r">
              <a:spcBef>
                <a:spcPct val="0"/>
              </a:spcBef>
            </a:pPr>
            <a:r>
              <a:rPr lang="ru-RU" alt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 учитель начальных классов</a:t>
            </a:r>
          </a:p>
          <a:p>
            <a:pPr algn="r">
              <a:spcBef>
                <a:spcPct val="0"/>
              </a:spcBef>
            </a:pPr>
            <a:r>
              <a:rPr lang="ru-RU" alt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Бушуева Марина Николаевна</a:t>
            </a:r>
          </a:p>
          <a:p>
            <a:pPr>
              <a:spcBef>
                <a:spcPct val="0"/>
              </a:spcBef>
            </a:pPr>
            <a:endParaRPr lang="ru-RU" alt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r>
              <a:rPr lang="ru-RU" alt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2016 г.</a:t>
            </a:r>
          </a:p>
          <a:p>
            <a:pPr>
              <a:spcBef>
                <a:spcPct val="0"/>
              </a:spcBef>
            </a:pP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п.Вычегодский</a:t>
            </a:r>
            <a:endParaRPr lang="ru-RU" dirty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27250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5668"/>
            <a:ext cx="9144001" cy="6842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9036496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держи́те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но́жницы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острием вверх.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F:\DCIM\108PHOTO\SAM_086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58" r="18439" b="13785"/>
          <a:stretch/>
        </p:blipFill>
        <p:spPr bwMode="auto">
          <a:xfrm>
            <a:off x="2339038" y="1412375"/>
            <a:ext cx="4465921" cy="496141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3779912" y="2780928"/>
            <a:ext cx="1728192" cy="1872208"/>
          </a:xfrm>
          <a:prstGeom prst="line">
            <a:avLst/>
          </a:prstGeom>
          <a:ln w="889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4103946" y="2528900"/>
            <a:ext cx="936104" cy="2376264"/>
          </a:xfrm>
          <a:prstGeom prst="line">
            <a:avLst/>
          </a:prstGeom>
          <a:ln w="889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50089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нерабо́чем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положе́нии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концы́ должны́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быть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со́мкнуты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88" t="16542" r="20169" b="8682"/>
          <a:stretch/>
        </p:blipFill>
        <p:spPr>
          <a:xfrm>
            <a:off x="1259632" y="2060848"/>
            <a:ext cx="2736304" cy="338437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6" name="Picture 2" descr="F:\DCIM\108PHOTO\SAM_086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25" r="31060" b="4849"/>
          <a:stretch/>
        </p:blipFill>
        <p:spPr bwMode="auto">
          <a:xfrm>
            <a:off x="5124746" y="1628800"/>
            <a:ext cx="2358146" cy="460865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899592" y="1844824"/>
            <a:ext cx="3528392" cy="4032448"/>
          </a:xfrm>
          <a:prstGeom prst="line">
            <a:avLst/>
          </a:prstGeom>
          <a:ln w="889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1043608" y="1844824"/>
            <a:ext cx="3096344" cy="3960440"/>
          </a:xfrm>
          <a:prstGeom prst="line">
            <a:avLst/>
          </a:prstGeom>
          <a:ln w="889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11169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8224"/>
            <a:ext cx="9144001" cy="683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оконча́нии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рабо́ты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убери́те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но́жницы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ме́сто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473" y="1540924"/>
            <a:ext cx="6453872" cy="484040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3679337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archive.li/YyDpK/d9459ab17f55a72d138c83cb644577fe36fa80c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363" y="-481360"/>
            <a:ext cx="9174197" cy="733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Пригото́вьте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всё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необходи́мое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Перед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рабо́той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застели́те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па́рту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клеёнкой.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Объект 18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426" y="1556792"/>
            <a:ext cx="6034617" cy="45259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0738899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archive.li/YyDpK/d9459ab17f55a72d138c83cb644577fe36fa80c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Наноси́те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клей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ро́вным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сло́ем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всю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пове́рхность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7090236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72" y="7774"/>
            <a:ext cx="9125628" cy="6850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Изли́шки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кле́я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убира́йте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тря́почкой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салфе́ткой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5291647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22" y="30222"/>
            <a:ext cx="9131278" cy="6815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Постара́йтесь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чтобы клей не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попада́л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оде́жду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лицо́,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глаза́.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5" name="Прямая соединительная линия 4"/>
          <p:cNvCxnSpPr/>
          <p:nvPr/>
        </p:nvCxnSpPr>
        <p:spPr>
          <a:xfrm flipH="1">
            <a:off x="3779912" y="2132856"/>
            <a:ext cx="1296144" cy="1152128"/>
          </a:xfrm>
          <a:prstGeom prst="line">
            <a:avLst/>
          </a:prstGeom>
          <a:ln w="889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995936" y="1988840"/>
            <a:ext cx="1080120" cy="1449269"/>
          </a:xfrm>
          <a:prstGeom prst="line">
            <a:avLst/>
          </a:prstGeom>
          <a:ln w="889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37625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91" y="4548"/>
            <a:ext cx="9144001" cy="6853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По́сле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рабо́ты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клеево́й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каранда́ш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пло́тно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закро́йте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убери́те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182" y="1628800"/>
            <a:ext cx="6034617" cy="45259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6532882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32078"/>
            <a:ext cx="9144001" cy="6825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Ру́ки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по́сле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рабо́ты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хорошо́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вы́мойте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мы́лом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89" y="1556792"/>
            <a:ext cx="6034617" cy="45259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598190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4" y="0"/>
            <a:ext cx="913799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856984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клади́те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но́жницы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кра́й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стола́.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04"/>
          <a:stretch/>
        </p:blipFill>
        <p:spPr>
          <a:xfrm>
            <a:off x="1554690" y="1395631"/>
            <a:ext cx="5609597" cy="484168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5580112" y="3789040"/>
            <a:ext cx="1944216" cy="2376264"/>
          </a:xfrm>
          <a:prstGeom prst="line">
            <a:avLst/>
          </a:prstGeom>
          <a:ln w="889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5580112" y="3789040"/>
            <a:ext cx="1800200" cy="2376264"/>
          </a:xfrm>
          <a:prstGeom prst="line">
            <a:avLst/>
          </a:prstGeom>
          <a:ln w="889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51029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3" y="26608"/>
            <a:ext cx="9126877" cy="6831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Рабо́тайте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споко́йно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не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де́лайте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ре́зких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движе́ний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46" r="12897"/>
          <a:stretch/>
        </p:blipFill>
        <p:spPr>
          <a:xfrm>
            <a:off x="1554691" y="1555010"/>
            <a:ext cx="6329677" cy="482631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17590346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</TotalTime>
  <Words>107</Words>
  <Application>Microsoft Office PowerPoint</Application>
  <PresentationFormat>Экран (4:3)</PresentationFormat>
  <Paragraphs>17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Тема Office</vt:lpstr>
      <vt:lpstr>ГБОУ АО «Вычегодская СКОШИ» ТЕХНИКА БЕЗОПАСНОСТИ  при работе  с клеевым карандашом и ножницами</vt:lpstr>
      <vt:lpstr>Пригото́вьте всё необходи́мое. Перед рабо́той застели́те па́рту клеёнкой.</vt:lpstr>
      <vt:lpstr>Наноси́те клей ро́вным сло́ем на всю пове́рхность.</vt:lpstr>
      <vt:lpstr>Изли́шки кле́я убира́йте тря́почкой или салфе́ткой.</vt:lpstr>
      <vt:lpstr>Постара́йтесь, чтобы клей не попада́л на оде́жду, лицо́, в глаза́.</vt:lpstr>
      <vt:lpstr>По́сле рабо́ты клеево́й каранда́ш пло́тно закро́йте, убери́те.</vt:lpstr>
      <vt:lpstr>Ру́ки по́сле рабо́ты хорошо́ вы́мойте с мы́лом.</vt:lpstr>
      <vt:lpstr>Не клади́те но́жницы на кра́й стола́.</vt:lpstr>
      <vt:lpstr>Рабо́тайте споко́йно, не де́лайте ре́зких движе́ний</vt:lpstr>
      <vt:lpstr>Не держи́те но́жницы острием вверх.</vt:lpstr>
      <vt:lpstr>В нерабо́чем положе́нии концы́ должны́ быть со́мкнуты</vt:lpstr>
      <vt:lpstr>По оконча́нии рабо́ты убери́те но́жницы на ме́сто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ТЕХНИКА БЕЗОПАСНОСТИ  при работе с клеевым карандашом и ножницами</dc:title>
  <dc:creator>Пользователь</dc:creator>
  <cp:lastModifiedBy>Home</cp:lastModifiedBy>
  <cp:revision>15</cp:revision>
  <dcterms:created xsi:type="dcterms:W3CDTF">2016-05-16T06:04:32Z</dcterms:created>
  <dcterms:modified xsi:type="dcterms:W3CDTF">2016-05-24T18:38:19Z</dcterms:modified>
</cp:coreProperties>
</file>