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55858F4-64C9-48A2-948F-CE627E1C995D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CE136E4-6014-410F-A4FF-A9668E9A4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Страна, Открывшая путь в космос!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Презентацию подготовил Волков Андрей 4 «А»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Юрий Алексеевич Гагарин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3714776" cy="47091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500" b="1" dirty="0" smtClean="0"/>
              <a:t>12 апреля 1961 года с космодрома Байконур была запущена ракета-носитель Восток с кораблём «Восток-1» на борту. Корабль-спутник с Юрием Гагариным на борту вышел в космос сделав оборот вокруг Земли, позывной Гагарина был «Кедр». На орбите Гагарин провёл простейшие эксперименты: пил, ел, делал записи карандашом.</a:t>
            </a:r>
          </a:p>
          <a:p>
            <a:pPr>
              <a:buNone/>
            </a:pPr>
            <a:endParaRPr lang="ru-RU" sz="1500" b="1" dirty="0" smtClean="0"/>
          </a:p>
          <a:p>
            <a:pPr>
              <a:buNone/>
            </a:pPr>
            <a:r>
              <a:rPr lang="ru-RU" sz="1500" b="1" dirty="0" smtClean="0"/>
              <a:t>Сразу после полёта Гагарин был повышен в звании со старшего лейтенанта до майора. Впоследствии Гагарин был назначен старшим инструктором-космонавтом, а затем — командиром отряда космонавтов. С 1963 года занимал должность заместителя начальника ЦПК по лётно-космической подготовке и начальника отдела лётно-космической подготовки.</a:t>
            </a:r>
          </a:p>
          <a:p>
            <a:pPr>
              <a:buNone/>
            </a:pPr>
            <a:endParaRPr lang="ru-RU" sz="1500" b="1" dirty="0" smtClean="0"/>
          </a:p>
          <a:p>
            <a:pPr>
              <a:buNone/>
            </a:pPr>
            <a:r>
              <a:rPr lang="ru-RU" sz="1500" b="1" dirty="0" smtClean="0"/>
              <a:t>Гагарин активно участвовал в общественно-политической жизни страны, являясь депутатом Верховного Совета СССР 6-го и 7-го созывов, президентом Общества советско-кубинской дружбы, членом ЦК ВЛКСМ и т. д.</a:t>
            </a:r>
            <a:endParaRPr lang="ru-RU" sz="15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3500462" cy="5091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Биография Гагарина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4714908" cy="421484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500" b="1" dirty="0" smtClean="0"/>
              <a:t>Детство Юрия Гагарина прошло в деревне </a:t>
            </a:r>
            <a:r>
              <a:rPr lang="ru-RU" sz="1500" b="1" dirty="0" err="1" smtClean="0"/>
              <a:t>Клушино</a:t>
            </a:r>
            <a:r>
              <a:rPr lang="ru-RU" sz="1500" b="1" dirty="0" smtClean="0"/>
              <a:t>. 1 сентября 1941 года мальчик пошёл в школу, но 12 октября деревню заняли немцы, и его учёба прервалась. Почти полтора года деревня </a:t>
            </a:r>
            <a:r>
              <a:rPr lang="ru-RU" sz="1500" b="1" dirty="0" err="1" smtClean="0"/>
              <a:t>Клушино</a:t>
            </a:r>
            <a:r>
              <a:rPr lang="ru-RU" sz="1500" b="1" dirty="0" smtClean="0"/>
              <a:t> была оккупирована немецкими войсками. 9 апреля 1943 года деревню освободила Красная армия, и учёба в школе возобновилась.</a:t>
            </a:r>
          </a:p>
          <a:p>
            <a:pPr>
              <a:buNone/>
            </a:pPr>
            <a:r>
              <a:rPr lang="ru-RU" sz="1500" b="1" dirty="0" smtClean="0"/>
              <a:t> </a:t>
            </a:r>
          </a:p>
          <a:p>
            <a:pPr>
              <a:buNone/>
            </a:pPr>
            <a:r>
              <a:rPr lang="ru-RU" sz="1500" b="1" dirty="0" smtClean="0"/>
              <a:t> Дом, в котором Юрий Гагарин жил в школьные годы. Город Гагарин (бывший </a:t>
            </a:r>
            <a:r>
              <a:rPr lang="ru-RU" sz="1500" b="1" dirty="0" err="1" smtClean="0"/>
              <a:t>Гжатск</a:t>
            </a:r>
            <a:r>
              <a:rPr lang="ru-RU" sz="1500" b="1" dirty="0" smtClean="0"/>
              <a:t>).</a:t>
            </a:r>
          </a:p>
          <a:p>
            <a:pPr>
              <a:buNone/>
            </a:pPr>
            <a:endParaRPr lang="ru-RU" sz="1500" b="1" dirty="0" smtClean="0"/>
          </a:p>
          <a:p>
            <a:pPr>
              <a:buNone/>
            </a:pPr>
            <a:r>
              <a:rPr lang="ru-RU" sz="1500" b="1" dirty="0" smtClean="0"/>
              <a:t>24 мая 1945 года семья Гагариных переехала в </a:t>
            </a:r>
            <a:r>
              <a:rPr lang="ru-RU" sz="1500" b="1" dirty="0" err="1" smtClean="0"/>
              <a:t>Гжатск</a:t>
            </a:r>
            <a:r>
              <a:rPr lang="ru-RU" sz="1500" b="1" dirty="0" smtClean="0"/>
              <a:t>. В мае 1949 года Гагарин окончил шестой класс </a:t>
            </a:r>
            <a:r>
              <a:rPr lang="ru-RU" sz="1500" b="1" dirty="0" err="1" smtClean="0"/>
              <a:t>Гжатской</a:t>
            </a:r>
            <a:r>
              <a:rPr lang="ru-RU" sz="1500" b="1" dirty="0" smtClean="0"/>
              <a:t> средней школы, и 30 сентября поступил в Люберецкое ремесленное училище № 10. Одновременно поступил в вечернюю школу рабочей молодёжи, седьмой класс которой окончил в мае 1951 года, а в июне окончил с отличием училище по специальности формовщик-литейщик.</a:t>
            </a:r>
            <a:endParaRPr lang="ru-RU" sz="15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143116"/>
            <a:ext cx="407196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000628" y="5143512"/>
            <a:ext cx="39229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Дом Гагарина в школьные годы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Первый спутник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5429288" cy="47091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200" b="1" dirty="0" smtClean="0"/>
              <a:t>Спутник-1 — первый искусственный спутник Земли, советский космический аппарат, запущенный на орбиту 4 октября 1957 года. Кодовое обозначение спутника — ПС-1 (Простейший Спутник-1). Запуск осуществился с 5-го научно-исследовательского полигона министерства обороны СССР «</a:t>
            </a:r>
            <a:r>
              <a:rPr lang="ru-RU" sz="2200" b="1" dirty="0" err="1" smtClean="0"/>
              <a:t>Тюра-Там</a:t>
            </a:r>
            <a:r>
              <a:rPr lang="ru-RU" sz="2200" b="1" dirty="0" smtClean="0"/>
              <a:t>» (получившего впоследствии открытое наименование космодром «Байконур») на ракете-носителе «Спутник», созданной на базе межконтинентальной баллистической ракеты Р-7.</a:t>
            </a:r>
            <a:endParaRPr lang="ru-RU" sz="2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643182"/>
            <a:ext cx="35719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Даже памятник!!!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Памятник установлен на улице около вестибюля метро «Рижская». Скульптура представляет собой рабочего, поднявшего в руке первый искусственный спутник Земли. Памятник посвящён создателям первого искусственного спутника Земли.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На постаменте памятника надпись: «Создателям первого спутника Земли. 1957 год.», однако памятник был установлен в 1958 году.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и марка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928802"/>
            <a:ext cx="278608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643182"/>
            <a:ext cx="21431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Красноярская ГЭС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686172" cy="47091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err="1" smtClean="0"/>
              <a:t>Красноя́рская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гидроэлектроста́нция</a:t>
            </a:r>
            <a:r>
              <a:rPr lang="ru-RU" sz="1600" b="1" dirty="0" smtClean="0"/>
              <a:t> — на реке Енисее, в двадцати трёх километрах от Красноярска, вблизи города Дивногорска Красноярского края. В настоящее время является 8-й по мощности среди ныне действующих гидроэлектростанций в мире и временно (после аварии на Саяно-Шушенской ГЭС) — первой по мощности ГЭС в России. Входит в Енисейский каскад ГЭС. В комплекс ГЭС входит, в частности, единственный в России судоподъёмник.</a:t>
            </a:r>
            <a:endParaRPr lang="ru-RU" sz="16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000240"/>
            <a:ext cx="463381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71678"/>
            <a:ext cx="685500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newstube.ru</a:t>
            </a:r>
            <a:r>
              <a:rPr lang="ru-RU" dirty="0" smtClean="0"/>
              <a:t>- 50-летие полета Юрия Гагарина в космос</a:t>
            </a:r>
            <a:endParaRPr lang="ru-RU" dirty="0"/>
          </a:p>
        </p:txBody>
      </p:sp>
      <p:pic>
        <p:nvPicPr>
          <p:cNvPr id="7170" name="Picture 2" descr="http://video-tub-ru.yandex.net/i?id=13099372-06-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714620"/>
            <a:ext cx="4238654" cy="3178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</TotalTime>
  <Words>493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Страна, Открывшая путь в космос!</vt:lpstr>
      <vt:lpstr>Юрий Алексеевич Гагарин</vt:lpstr>
      <vt:lpstr>Биография Гагарина</vt:lpstr>
      <vt:lpstr>Первый спутник</vt:lpstr>
      <vt:lpstr>Даже памятник!!!</vt:lpstr>
      <vt:lpstr>Памятник и марка</vt:lpstr>
      <vt:lpstr>Красноярская ГЭС</vt:lpstr>
      <vt:lpstr>Слайд 8</vt:lpstr>
      <vt:lpstr>Видео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Страна, Открывшая путь в космос!</dc:title>
  <dc:creator>User</dc:creator>
  <cp:lastModifiedBy>User</cp:lastModifiedBy>
  <cp:revision>5</cp:revision>
  <dcterms:created xsi:type="dcterms:W3CDTF">2013-03-26T14:01:37Z</dcterms:created>
  <dcterms:modified xsi:type="dcterms:W3CDTF">2013-03-26T14:42:37Z</dcterms:modified>
</cp:coreProperties>
</file>