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3" r:id="rId3"/>
    <p:sldId id="264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FCD0"/>
    <a:srgbClr val="DDFBC9"/>
    <a:srgbClr val="CEF9B1"/>
    <a:srgbClr val="FFFFFF"/>
    <a:srgbClr val="CC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Objects="1">
      <p:cViewPr varScale="1">
        <p:scale>
          <a:sx n="69" d="100"/>
          <a:sy n="69" d="100"/>
        </p:scale>
        <p:origin x="-54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5400" b="1" cap="none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cap="none" spc="5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3B756-8074-4098-9556-6EF58DFED9FC}" type="datetimeFigureOut">
              <a:rPr lang="ru-RU"/>
              <a:pPr>
                <a:defRPr/>
              </a:pPr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4E4E9-703C-4984-821A-3D8E18DCE4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25091-6BF7-4245-8575-BA9B33019FE1}" type="datetimeFigureOut">
              <a:rPr lang="ru-RU"/>
              <a:pPr>
                <a:defRPr/>
              </a:pPr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8CEF9-B4E0-4561-AF74-980044B65D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3C92C-689C-4E0E-95A1-D418332CC23E}" type="datetimeFigureOut">
              <a:rPr lang="ru-RU"/>
              <a:pPr>
                <a:defRPr/>
              </a:pPr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DEDC54-9504-4251-81F4-ABCD683F37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5400" b="1" cap="none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 cap="none" spc="5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onstantia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1201B-3945-46DF-949E-28B1AF48B20A}" type="datetimeFigureOut">
              <a:rPr lang="ru-RU"/>
              <a:pPr>
                <a:defRPr/>
              </a:pPr>
              <a:t>15.04.2013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29CB0-EAAF-4B5E-BA91-67584870C8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5F07-9AA9-493B-A26A-10D3AC004D36}" type="datetimeFigureOut">
              <a:rPr lang="ru-RU"/>
              <a:pPr>
                <a:defRPr/>
              </a:pPr>
              <a:t>15.04.2013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21688-22EF-4DAD-99D2-C443D56E91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FA11C-5E47-476E-BC66-873C3F5E4377}" type="datetimeFigureOut">
              <a:rPr lang="ru-RU"/>
              <a:pPr>
                <a:defRPr/>
              </a:pPr>
              <a:t>15.04.2013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6504F-FCF3-465E-8D2D-7585CB689F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854A5-E60F-4307-858C-90B47F174D72}" type="datetimeFigureOut">
              <a:rPr lang="ru-RU"/>
              <a:pPr>
                <a:defRPr/>
              </a:pPr>
              <a:t>15.04.2013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8BBE5-2F29-4B82-A5DD-45F134CA57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48E0E-B337-4559-B1A6-5BD285432F02}" type="datetimeFigureOut">
              <a:rPr lang="ru-RU"/>
              <a:pPr>
                <a:defRPr/>
              </a:pPr>
              <a:t>15.04.2013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23C0E-23F1-4F76-85C9-BBB00108BE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AD39B6-27AA-47C5-A026-C2771215A1C2}" type="datetimeFigureOut">
              <a:rPr lang="ru-RU"/>
              <a:pPr>
                <a:defRPr/>
              </a:pPr>
              <a:t>15.04.2013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4A076-22B9-468B-8922-32B73922FC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2FCD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b5b88658c3a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6038" y="5214938"/>
            <a:ext cx="9048750" cy="16430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0" y="274638"/>
            <a:ext cx="725805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9F61FF-F7C3-4311-8785-15396D794DE7}" type="datetimeFigureOut">
              <a:rPr lang="ru-RU"/>
              <a:pPr>
                <a:defRPr/>
              </a:pPr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955596C-25D9-4F71-91F3-1BAC306B5A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8" name="Рисунок 7" descr="0a90d5a235ac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42875" y="214313"/>
            <a:ext cx="1223963" cy="11350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2" r:id="rId2"/>
    <p:sldLayoutId id="214748367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 spc="50">
          <a:ln w="11430"/>
          <a:gradFill>
            <a:gsLst>
              <a:gs pos="25000">
                <a:schemeClr val="accent2">
                  <a:satMod val="155000"/>
                </a:schemeClr>
              </a:gs>
              <a:gs pos="100000">
                <a:schemeClr val="accent2">
                  <a:shade val="45000"/>
                  <a:satMod val="165000"/>
                </a:schemeClr>
              </a:gs>
            </a:gsLst>
            <a:lin ang="5400000"/>
          </a:gradFill>
          <a:effectLst>
            <a:outerShdw blurRad="76200" dist="50800" dir="5400000" algn="tl" rotWithShape="0">
              <a:srgbClr val="000000">
                <a:alpha val="65000"/>
              </a:srgbClr>
            </a:outerShdw>
          </a:effectLst>
          <a:latin typeface="Constantia" pitchFamily="18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b="1" kern="1200">
          <a:solidFill>
            <a:srgbClr val="C00000"/>
          </a:solidFill>
          <a:latin typeface="Constantia" pitchFamily="18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b="1" kern="1200">
          <a:solidFill>
            <a:srgbClr val="C00000"/>
          </a:solidFill>
          <a:latin typeface="Constantia" pitchFamily="18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b="1" kern="1200">
          <a:solidFill>
            <a:srgbClr val="C00000"/>
          </a:solidFill>
          <a:latin typeface="Constantia" pitchFamily="18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b="1" kern="1200">
          <a:solidFill>
            <a:srgbClr val="C00000"/>
          </a:solidFill>
          <a:latin typeface="Constantia" pitchFamily="18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b="1" kern="1200">
          <a:solidFill>
            <a:srgbClr val="C00000"/>
          </a:solidFill>
          <a:latin typeface="Constant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Сказка «Скакалочка»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По мотивам русской народной сказки «Колобок»</a:t>
            </a:r>
          </a:p>
          <a:p>
            <a:endParaRPr lang="ru-RU" sz="2400" dirty="0" smtClean="0"/>
          </a:p>
          <a:p>
            <a:r>
              <a:rPr lang="ru-RU" sz="2400" dirty="0" smtClean="0"/>
              <a:t>Автор: Фролова Юлия, ученица 4 класса МБОУ СОШ с. Аван</a:t>
            </a:r>
          </a:p>
          <a:p>
            <a:endParaRPr lang="ru-RU" sz="2400" dirty="0" smtClean="0"/>
          </a:p>
          <a:p>
            <a:r>
              <a:rPr lang="ru-RU" sz="2400" dirty="0" smtClean="0"/>
              <a:t>Оформил: Шипелкин Владимир Иванович, учитель физической культуры МБОУ СОШ с. Аван</a:t>
            </a: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Сказка «Скакалочка»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Жила-была скакалка Джери. В большом спортивном зале было у неё своё местечко – большая картонная коробка. Захотелось ей выбраться из коробки, на мир посмотреть и себя показать. Скакалка полежала, полежала, да вдруг как поскачет, из коробки на пол, с пола на крыльцо, а с крыльца в лес.</a:t>
            </a:r>
          </a:p>
          <a:p>
            <a:pPr algn="ctr">
              <a:lnSpc>
                <a:spcPct val="150000"/>
              </a:lnSpc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 descr="http://im6-tub-ru.yandex.net/i?id=162500859-14-72&amp;n=1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214686"/>
            <a:ext cx="3000395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скакалка 0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1435100"/>
            <a:ext cx="3008313" cy="2256236"/>
          </a:xfrm>
          <a:prstGeom prst="rect">
            <a:avLst/>
          </a:prstGeom>
        </p:spPr>
      </p:pic>
      <p:pic>
        <p:nvPicPr>
          <p:cNvPr id="9" name="Рисунок 8" descr="скакалка 02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" y="3869929"/>
            <a:ext cx="3008313" cy="225623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Сказка «Скакалочка»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Пошла она по лесу, а </a:t>
            </a: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навстречу </a:t>
            </a: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ей заяц ди-джей. Заяц ей и говорит: «Скакалка, скакалка, я через тебя попрыгаю. Я хочу быть сильным и здоровым». Скакалка отвечает: «Не прыгай через меня, я тебе историю расскажу. Жила я в спортзале, много детей прыгало через меня и я устала. </a:t>
            </a:r>
            <a:b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от детей ушла и от тебя заяц уйду. Потом увидимся, пока». «Ну что ж, прощаю и отпускаю» -  сказал заяц. И поскакала она дальше, только заяц её и видел.</a:t>
            </a:r>
            <a:endParaRPr lang="ru-RU" sz="1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allforchildren.ru/pictures/hare_s/hare041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3357562"/>
            <a:ext cx="221457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&amp;rcy;&amp;icy;&amp;scy;&amp;ucy;&amp;ncy;&amp;kcy;&amp;icy;, &amp;scy;&amp;kcy;&amp;acy;&amp;kcy;&amp;acy;&amp;lcy;&amp;kcy;&amp;acy;, &amp;acy;&amp;scy;&amp;fcy;&amp;acy;&amp;lcy;&amp;softcy;&amp;tcy;, &amp;dcy;&amp;iecy;&amp;vcy;&amp;ocy;&amp;chcy;&amp;kcy;&amp;acy;, &amp;pcy;&amp;rcy;&amp;ycy;&amp;gcy;&amp;acy;&amp;iecy;&amp;tcy;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1" y="1447800"/>
            <a:ext cx="3008312" cy="190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27058"/>
          </a:xfrm>
        </p:spPr>
        <p:txBody>
          <a:bodyPr/>
          <a:lstStyle/>
          <a:p>
            <a:pPr algn="ctr"/>
            <a:r>
              <a:rPr lang="ru-RU" b="0" dirty="0" smtClean="0">
                <a:effectLst/>
              </a:rPr>
              <a:t>Сказка «Скакалочка»</a:t>
            </a:r>
            <a:endParaRPr lang="ru-RU" b="0" dirty="0">
              <a:effectLst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Bef>
                <a:spcPts val="0"/>
              </a:spcBef>
            </a:pP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Скачет скакалка по лесу, а навстречу ей волк, который работал в химчистке. Волк говорит скакалке: «Скакалка, скакалка, я тебя продам,  получу  деньги и куплю себе теннисные шарики. В обеденный перерыв на свежем воздухе буду играть в теннис, а то от этой химии скоро вся шерсть вылезет». Скакалка отвечает: «Не продавай меня, лучше послушай мою историю. Жила я в спортзале, была простой скакалкой, много детей прыгало через меня, но потом я захотела  на мир посмотреть и себя показать. Я от детей ушла, от зайца ушла и от тебя волк уйду». Волк расплакался, что ему не удастся  купить шарики, а скакалка тем временем ускакала дальше, только волк её и видел.</a:t>
            </a:r>
            <a:b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&amp;Kcy;&amp;ocy;&amp;tcy; &amp;icy; &amp;lcy;&amp;icy;&amp;scy;&amp;acy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199" y="1435100"/>
            <a:ext cx="3008313" cy="370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27058"/>
          </a:xfrm>
        </p:spPr>
        <p:txBody>
          <a:bodyPr/>
          <a:lstStyle/>
          <a:p>
            <a:r>
              <a:rPr lang="ru-RU" dirty="0" smtClean="0">
                <a:effectLst/>
              </a:rPr>
              <a:t>Сказка «Скакалочка»</a:t>
            </a:r>
            <a:endParaRPr lang="ru-RU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</a:pP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Идет , бредет скакалка по сказочному лесу и тут навстречу ей медведь. Он нигде не работал, бродил по свалкам и был очень голодным. Когда медведь увидел скакалку, ему показалось что это сосиски. Медведю надо было быть сильным и здоровым, чтобы отжиматься или подтягиваться на турнике, но от голода он не мог этого делать. И тогда медведь сказал: «Сосиски, я вас съем». Скакалка сказала медведю, что она не съедобная.  Но может рассказать ему свою историю. «Жила я в спортзале, была простой скакалкой, много детей прыгало через меня, но потом я захотела  на мир посмотреть и себя показать. Я от детей ушла, от зайца ушла, от  волка  ушла и от тебя медведь уйду». Голодный медведь упал в обморок. А скакалка поскакала дальше, только медведь  ее и видел.</a:t>
            </a:r>
            <a:endParaRPr lang="ru-RU" sz="18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&amp;Pcy;&amp;rcy;&amp;icy;&amp;kcy;&amp;ocy;&amp;lcy;&amp;ycy; &amp;mcy;&amp;iecy;&amp;dcy;&amp;vcy;&amp;iecy;&amp;dcy;&amp;icy; &amp;fcy;&amp;ocy;&amp;tcy;&amp;ocy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199" y="1435100"/>
            <a:ext cx="3008313" cy="2994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Сказка «Скакалочка»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 b="0" dirty="0" smtClean="0">
                <a:solidFill>
                  <a:schemeClr val="tx1"/>
                </a:solidFill>
              </a:rPr>
              <a:t>Идет скакалка дальше, на мир смотрит, себя показывает. И тут навстречу ей лиса. Лиса говорит скакалке: «Привет, родная! Мои дети хотят заняться спортом. Спортзал у них есть, а вот скакалки нет. Пойдем со мной». А скакалка ей хотела рассказать свою историю, но лиса возразила: «Нет-нет! Я знаю, ты убежишь!»  Они начали громко  спорить и разбудили лисят. Лисята прибежали, увидели скакалку и так обрадовались, что теперь они смогут через нее попрыгать. Они стали кувыркаться и показывать скакалке чему они научились в спортзале, что скакалка решила от них не убегать.</a:t>
            </a:r>
            <a:r>
              <a:rPr lang="en-US" sz="1800" b="0" dirty="0" smtClean="0">
                <a:solidFill>
                  <a:schemeClr val="tx1"/>
                </a:solidFill>
              </a:rPr>
              <a:t> </a:t>
            </a:r>
            <a:r>
              <a:rPr lang="ru-RU" sz="1800" b="0" dirty="0" smtClean="0">
                <a:solidFill>
                  <a:schemeClr val="tx1"/>
                </a:solidFill>
              </a:rPr>
              <a:t>«Ладно, лисята! Помогу я вам стать сильными, ловкими и выносливыми. Я ведь – СКАКАЛКА!»</a:t>
            </a:r>
            <a:endParaRPr lang="ru-RU" sz="1800" b="0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cloe-angelochek.narod.ru/54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199" y="1435100"/>
            <a:ext cx="3008313" cy="2851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&amp;Lcy;&amp;icy;&amp;scy;&amp;yacy;&amp;tcy;&amp;acy; &amp;pcy;&amp;ocy;&amp;zcy;&amp;ncy;&amp;acy;&amp;yucy;&amp;tcy; &amp;mcy;&amp;icy;&amp;rcy;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4286256"/>
            <a:ext cx="2247900" cy="1493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rusich1.ru/_ph/33/2/68972043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857232"/>
            <a:ext cx="4429156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olana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polana</Template>
  <TotalTime>179</TotalTime>
  <Words>593</Words>
  <Application>Microsoft Office PowerPoint</Application>
  <PresentationFormat>Экран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polana</vt:lpstr>
      <vt:lpstr>Сказка «Скакалочка»</vt:lpstr>
      <vt:lpstr>Сказка «Скакалочка»</vt:lpstr>
      <vt:lpstr>Сказка «Скакалочка»</vt:lpstr>
      <vt:lpstr>Сказка «Скакалочка»</vt:lpstr>
      <vt:lpstr>Сказка «Скакалочка»</vt:lpstr>
      <vt:lpstr>Сказка «Скакалочка»</vt:lpstr>
      <vt:lpstr>Слайд 7</vt:lpstr>
    </vt:vector>
  </TitlesOfParts>
  <Company>WareZ Provider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Сказка «Скакалочка»</dc:title>
  <dc:creator>www.PHILka.RU</dc:creator>
  <cp:lastModifiedBy>www.PHILka.RU</cp:lastModifiedBy>
  <cp:revision>22</cp:revision>
  <dcterms:created xsi:type="dcterms:W3CDTF">2013-04-13T11:26:40Z</dcterms:created>
  <dcterms:modified xsi:type="dcterms:W3CDTF">2013-04-15T08:13:20Z</dcterms:modified>
</cp:coreProperties>
</file>