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3" r:id="rId9"/>
    <p:sldId id="262" r:id="rId10"/>
    <p:sldId id="26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4" autoAdjust="0"/>
    <p:restoredTop sz="94660"/>
  </p:normalViewPr>
  <p:slideViewPr>
    <p:cSldViewPr>
      <p:cViewPr varScale="1">
        <p:scale>
          <a:sx n="98" d="100"/>
          <a:sy n="98" d="100"/>
        </p:scale>
        <p:origin x="-2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EE07D5A-AD50-461B-8004-E2B8FF928E2F}" type="datetimeFigureOut">
              <a:rPr lang="ru-RU"/>
              <a:pPr>
                <a:defRPr/>
              </a:pPr>
              <a:t>25.04.2012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0DA7A43-65F6-4C58-9D18-7EE09E8E4E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6685A5-E619-4AED-88C3-1DF1155E0231}" type="datetimeFigureOut">
              <a:rPr lang="ru-RU"/>
              <a:pPr>
                <a:defRPr/>
              </a:pPr>
              <a:t>25.04.2012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3A49A-D8E9-490D-B413-FF876F2284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BEBAF3-D7BD-4196-8D6B-B582CFC97F9C}" type="datetimeFigureOut">
              <a:rPr lang="ru-RU"/>
              <a:pPr>
                <a:defRPr/>
              </a:pPr>
              <a:t>25.04.2012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4E14F-18F6-4767-83C1-F503E9E385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750A2-DC47-4124-A59A-8D31AB523C28}" type="datetimeFigureOut">
              <a:rPr lang="ru-RU"/>
              <a:pPr>
                <a:defRPr/>
              </a:pPr>
              <a:t>25.04.2012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A9DFE-8F59-46BA-8880-4BBFFF2361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7A3C28B-D84F-4349-A092-214254F0CF63}" type="datetimeFigureOut">
              <a:rPr lang="ru-RU"/>
              <a:pPr>
                <a:defRPr/>
              </a:pPr>
              <a:t>25.04.2012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59F9421-B658-489A-8AC4-E9643A12EE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CC07E-79B1-49DB-8810-9BACE7CB0FB4}" type="datetimeFigureOut">
              <a:rPr lang="ru-RU"/>
              <a:pPr>
                <a:defRPr/>
              </a:pPr>
              <a:t>25.04.2012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29E1C-01D9-4EDA-8060-664A022027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28447A3-C9B5-4C0D-9A66-5576BBB266C9}" type="datetimeFigureOut">
              <a:rPr lang="ru-RU"/>
              <a:pPr>
                <a:defRPr/>
              </a:pPr>
              <a:t>25.04.2012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14BBE21-5D48-4D90-A05B-0A33B50F5E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5AB10F-010E-45DF-90F9-9E0A1E814407}" type="datetimeFigureOut">
              <a:rPr lang="ru-RU"/>
              <a:pPr>
                <a:defRPr/>
              </a:pPr>
              <a:t>25.04.2012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98BF1-1C1A-4D3E-9C31-0191B1D921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63C0A8D-9C6B-4FEC-8264-12B12AED338C}" type="datetimeFigureOut">
              <a:rPr lang="ru-RU"/>
              <a:pPr>
                <a:defRPr/>
              </a:pPr>
              <a:t>25.04.2012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B3DDD52-2DE1-491B-BF36-5B43C02ED1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8907F10-13A1-4B61-B521-58CC7DE76B72}" type="datetimeFigureOut">
              <a:rPr lang="ru-RU"/>
              <a:pPr>
                <a:defRPr/>
              </a:pPr>
              <a:t>25.04.2012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4C95ED1-EDDB-4867-8F88-7727B7A90F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  <a:cs typeface="+mn-cs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CB513C6-0007-4B0A-BCE5-967C93B59F64}" type="datetimeFigureOut">
              <a:rPr lang="ru-RU"/>
              <a:pPr>
                <a:defRPr/>
              </a:pPr>
              <a:t>25.04.2012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BCB1170-DF80-4CC6-BFE9-556E534E2E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D46DF6A8-816D-4C4D-BA32-C3858737DCC8}" type="datetimeFigureOut">
              <a:rPr lang="ru-RU"/>
              <a:pPr>
                <a:defRPr/>
              </a:pPr>
              <a:t>25.04.2012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28AB28A4-71A9-4ED8-BEDA-1B3514382B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2" r:id="rId2"/>
    <p:sldLayoutId id="2147483768" r:id="rId3"/>
    <p:sldLayoutId id="2147483763" r:id="rId4"/>
    <p:sldLayoutId id="2147483769" r:id="rId5"/>
    <p:sldLayoutId id="2147483764" r:id="rId6"/>
    <p:sldLayoutId id="2147483770" r:id="rId7"/>
    <p:sldLayoutId id="2147483771" r:id="rId8"/>
    <p:sldLayoutId id="2147483772" r:id="rId9"/>
    <p:sldLayoutId id="2147483765" r:id="rId10"/>
    <p:sldLayoutId id="2147483766" r:id="rId11"/>
  </p:sldLayoutIdLst>
  <p:transition>
    <p:newsflash/>
  </p:transition>
  <p:txStyles>
    <p:titleStyle>
      <a:lvl1pPr algn="l" rtl="0" fontAlgn="base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fontAlgn="base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fontAlgn="base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fontAlgn="base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fontAlgn="base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1\Music\inna_-_hot_club_version_by_play_and_win.mp3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500166" y="2500306"/>
            <a:ext cx="7929618" cy="132343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 w="50800"/>
                <a:solidFill>
                  <a:schemeClr val="accent3">
                    <a:lumMod val="60000"/>
                    <a:lumOff val="40000"/>
                  </a:schemeClr>
                </a:solidFill>
                <a:latin typeface="Monotype Corsiva" pitchFamily="66" charset="0"/>
                <a:cs typeface="+mn-cs"/>
              </a:rPr>
              <a:t>Школа будущего</a:t>
            </a:r>
            <a:endParaRPr lang="ru-RU" sz="8000" b="1" dirty="0">
              <a:ln w="50800"/>
              <a:solidFill>
                <a:schemeClr val="accent3">
                  <a:lumMod val="60000"/>
                  <a:lumOff val="40000"/>
                </a:schemeClr>
              </a:solidFill>
              <a:latin typeface="Monotype Corsiva" pitchFamily="66" charset="0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00813" y="6488113"/>
            <a:ext cx="3286125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cs typeface="+mn-cs"/>
              </a:rPr>
              <a:t>Фёдорова Дарья 10 класс</a:t>
            </a:r>
            <a:endParaRPr lang="ru-RU" dirty="0">
              <a:solidFill>
                <a:schemeClr val="accent3">
                  <a:lumMod val="75000"/>
                </a:schemeClr>
              </a:solidFill>
              <a:latin typeface="Monotype Corsiva" pitchFamily="66" charset="0"/>
              <a:cs typeface="+mn-cs"/>
            </a:endParaRPr>
          </a:p>
        </p:txBody>
      </p:sp>
      <p:pic>
        <p:nvPicPr>
          <p:cNvPr id="14" name="inna_-_hot_club_version_by_play_and_win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0" y="8572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Рамка 4"/>
          <p:cNvSpPr/>
          <p:nvPr/>
        </p:nvSpPr>
        <p:spPr>
          <a:xfrm>
            <a:off x="3714744" y="4000504"/>
            <a:ext cx="2643206" cy="500066"/>
          </a:xfrm>
          <a:prstGeom prst="fram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Prezentacii.com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00166" y="2214554"/>
            <a:ext cx="7358114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  <a:cs typeface="+mn-cs"/>
              </a:rPr>
              <a:t>Встретимся 2090 году в школе будущего!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Corsiva" pitchFamily="66" charset="0"/>
              <a:cs typeface="+mn-cs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>
          <a:xfrm>
            <a:off x="1285875" y="0"/>
            <a:ext cx="7497763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Главные изменения в школьной системе к 2090 году.</a:t>
            </a:r>
            <a:endParaRPr lang="ru-RU" sz="2800" dirty="0">
              <a:solidFill>
                <a:schemeClr val="accent3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6" name="Содержимое 1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83464" fontAlgn="auto">
              <a:spcAft>
                <a:spcPts val="0"/>
              </a:spcAft>
              <a:buClr>
                <a:schemeClr val="accent3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ru-RU" sz="2000" dirty="0" smtClean="0">
                <a:latin typeface="Monotype Corsiva" pitchFamily="66" charset="0"/>
              </a:rPr>
              <a:t>оценочная система ( оценки с 2,1 до 5,9)</a:t>
            </a:r>
          </a:p>
          <a:p>
            <a:pPr marL="365760" indent="-283464" fontAlgn="auto">
              <a:spcAft>
                <a:spcPts val="0"/>
              </a:spcAft>
              <a:buClr>
                <a:schemeClr val="accent3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ru-RU" sz="2000" dirty="0" smtClean="0">
                <a:latin typeface="Monotype Corsiva" pitchFamily="66" charset="0"/>
              </a:rPr>
              <a:t>независимость учеников </a:t>
            </a:r>
          </a:p>
          <a:p>
            <a:pPr marL="365760" indent="-283464" fontAlgn="auto">
              <a:spcAft>
                <a:spcPts val="0"/>
              </a:spcAft>
              <a:buClr>
                <a:schemeClr val="accent3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ru-RU" sz="2000" dirty="0" smtClean="0">
                <a:latin typeface="Monotype Corsiva" pitchFamily="66" charset="0"/>
              </a:rPr>
              <a:t>предметы по выбору ученика</a:t>
            </a:r>
          </a:p>
          <a:p>
            <a:pPr marL="365760" indent="-283464" fontAlgn="auto">
              <a:spcAft>
                <a:spcPts val="0"/>
              </a:spcAft>
              <a:buClr>
                <a:schemeClr val="accent3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ru-RU" sz="2000" dirty="0" smtClean="0">
                <a:latin typeface="Monotype Corsiva" pitchFamily="66" charset="0"/>
              </a:rPr>
              <a:t>полная  компьютеризация и информатизация обучения</a:t>
            </a:r>
          </a:p>
          <a:p>
            <a:pPr marL="365760" indent="-283464" fontAlgn="auto">
              <a:spcAft>
                <a:spcPts val="0"/>
              </a:spcAft>
              <a:buClr>
                <a:schemeClr val="accent3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ru-RU" sz="2000" dirty="0" smtClean="0">
                <a:latin typeface="Monotype Corsiva" pitchFamily="66" charset="0"/>
              </a:rPr>
              <a:t>отсутствие школьной формы</a:t>
            </a:r>
          </a:p>
          <a:p>
            <a:pPr marL="365760" indent="-283464" fontAlgn="auto">
              <a:spcAft>
                <a:spcPts val="0"/>
              </a:spcAft>
              <a:buClr>
                <a:schemeClr val="accent3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ru-RU" sz="2000" dirty="0" smtClean="0">
                <a:latin typeface="Monotype Corsiva" pitchFamily="66" charset="0"/>
              </a:rPr>
              <a:t>отсутствие классов </a:t>
            </a:r>
          </a:p>
          <a:p>
            <a:pPr marL="365760" indent="-283464" fontAlgn="auto">
              <a:spcAft>
                <a:spcPts val="0"/>
              </a:spcAft>
              <a:buClr>
                <a:schemeClr val="accent3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ru-RU" sz="2000" dirty="0" smtClean="0">
                <a:latin typeface="Monotype Corsiva" pitchFamily="66" charset="0"/>
              </a:rPr>
              <a:t>все  домашние и контрольные работы проверяются компьютером</a:t>
            </a:r>
          </a:p>
          <a:p>
            <a:pPr marL="365760" indent="-283464" fontAlgn="auto">
              <a:spcAft>
                <a:spcPts val="0"/>
              </a:spcAft>
              <a:buClr>
                <a:schemeClr val="accent3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ru-RU" sz="2000" dirty="0" smtClean="0">
                <a:latin typeface="Monotype Corsiva" pitchFamily="66" charset="0"/>
              </a:rPr>
              <a:t>родители раз в неделю получают электронную рассылку успеваемости их  детей </a:t>
            </a:r>
          </a:p>
          <a:p>
            <a:pPr marL="365760" indent="-283464" fontAlgn="auto">
              <a:spcAft>
                <a:spcPts val="0"/>
              </a:spcAft>
              <a:buClr>
                <a:schemeClr val="accent3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r>
              <a:rPr lang="ru-RU" sz="2000" dirty="0" smtClean="0">
                <a:latin typeface="Monotype Corsiva" pitchFamily="66" charset="0"/>
              </a:rPr>
              <a:t>выпускник школы будущего поступает в ВУЗ  по специальности которого у него в школе были лучше всего оценки.</a:t>
            </a:r>
          </a:p>
          <a:p>
            <a:pPr marL="365760" indent="-283464" fontAlgn="auto">
              <a:spcAft>
                <a:spcPts val="0"/>
              </a:spcAft>
              <a:buClr>
                <a:schemeClr val="accent3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endParaRPr lang="ru-RU" sz="2000" dirty="0" smtClean="0">
              <a:latin typeface="Monotype Corsiva" pitchFamily="66" charset="0"/>
            </a:endParaRPr>
          </a:p>
          <a:p>
            <a:pPr marL="365760" indent="-283464" fontAlgn="auto">
              <a:spcAft>
                <a:spcPts val="0"/>
              </a:spcAft>
              <a:buClr>
                <a:schemeClr val="accent3">
                  <a:lumMod val="60000"/>
                  <a:lumOff val="40000"/>
                </a:schemeClr>
              </a:buClr>
              <a:buFont typeface="Arial" pitchFamily="34" charset="0"/>
              <a:buChar char="•"/>
              <a:defRPr/>
            </a:pPr>
            <a:endParaRPr lang="ru-RU" sz="2000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800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                   Школа № 4 в 2090 году.</a:t>
            </a:r>
            <a:endParaRPr lang="ru-RU" sz="1800" dirty="0">
              <a:solidFill>
                <a:schemeClr val="accent3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715000" y="1285875"/>
            <a:ext cx="2928938" cy="3786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cs typeface="+mn-cs"/>
              </a:rPr>
              <a:t>Так будет реконструирована наша школа  к 2090 году.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cs typeface="+mn-cs"/>
              </a:rPr>
              <a:t>Фасад здания выполнен из высококачественных материалов, которые прослужат многие столетия.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cs typeface="+mn-cs"/>
              </a:rPr>
              <a:t>Также  здание является безопаснейшим сооружением и готово выдержать даже нашествие инопланетян.</a:t>
            </a:r>
            <a:endParaRPr lang="ru-RU" sz="2000" dirty="0">
              <a:solidFill>
                <a:schemeClr val="accent3">
                  <a:lumMod val="75000"/>
                </a:schemeClr>
              </a:solidFill>
              <a:latin typeface="Monotype Corsiva" pitchFamily="66" charset="0"/>
              <a:cs typeface="+mn-cs"/>
            </a:endParaRPr>
          </a:p>
        </p:txBody>
      </p:sp>
      <p:pic>
        <p:nvPicPr>
          <p:cNvPr id="36" name="Рисунок 35" descr="21627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8662" b="8662"/>
          <a:stretch>
            <a:fillRect/>
          </a:stretch>
        </p:blipFill>
        <p:spPr/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785813" y="5786438"/>
            <a:ext cx="7929562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cs typeface="+mn-cs"/>
              </a:rPr>
              <a:t>Внутренний дизайн школы  разработан совместно с учениками и является их гордостью и достоянием.</a:t>
            </a:r>
            <a:endParaRPr lang="ru-RU" sz="2000" dirty="0">
              <a:solidFill>
                <a:schemeClr val="accent3">
                  <a:lumMod val="75000"/>
                </a:schemeClr>
              </a:solidFill>
              <a:latin typeface="Monotype Corsiva" pitchFamily="66" charset="0"/>
              <a:cs typeface="+mn-cs"/>
            </a:endParaRPr>
          </a:p>
        </p:txBody>
      </p:sp>
      <p:pic>
        <p:nvPicPr>
          <p:cNvPr id="18" name="Рисунок 17" descr="1687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357166"/>
            <a:ext cx="7143800" cy="53578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0"/>
          <p:cNvSpPr>
            <a:spLocks noGrp="1"/>
          </p:cNvSpPr>
          <p:nvPr>
            <p:ph type="title"/>
          </p:nvPr>
        </p:nvSpPr>
        <p:spPr bwMode="auto">
          <a:xfrm>
            <a:off x="5886450" y="1066800"/>
            <a:ext cx="2743200" cy="19812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14" name="Рисунок 13" descr="school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046" r="5046"/>
          <a:stretch>
            <a:fillRect/>
          </a:stretch>
        </p:blipFill>
        <p:spPr/>
      </p:pic>
      <p:sp>
        <p:nvSpPr>
          <p:cNvPr id="13" name="Текст 1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</a:rPr>
              <a:t>Внутренний дворик .</a:t>
            </a:r>
            <a:endParaRPr lang="ru-RU" sz="2000" dirty="0">
              <a:solidFill>
                <a:schemeClr val="accent3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715000" y="1500188"/>
            <a:ext cx="4572000" cy="347821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cs typeface="+mn-cs"/>
              </a:rPr>
              <a:t>Главная особенность школы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cs typeface="+mn-cs"/>
              </a:rPr>
              <a:t>б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cs typeface="+mn-cs"/>
              </a:rPr>
              <a:t>удущего – это полная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cs typeface="+mn-cs"/>
              </a:rPr>
              <a:t>компьютеризация.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cs typeface="+mn-cs"/>
              </a:rPr>
              <a:t>Даже расписание будет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cs typeface="+mn-cs"/>
              </a:rPr>
              <a:t>интерактивным ,причем ученик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cs typeface="+mn-cs"/>
              </a:rPr>
              <a:t>с</a:t>
            </a: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cs typeface="+mn-cs"/>
              </a:rPr>
              <a:t>ам составляет его из набора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cs typeface="+mn-cs"/>
              </a:rPr>
              <a:t> обязательных предметов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cs typeface="+mn-cs"/>
              </a:rPr>
              <a:t> и предметов по выбору.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cs typeface="+mn-cs"/>
              </a:rPr>
              <a:t>Также ученик сам выбирает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cs typeface="+mn-cs"/>
              </a:rPr>
              <a:t> количество  и длительность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cs typeface="+mn-cs"/>
              </a:rPr>
              <a:t> перерывов между уроками.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687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414" y="214288"/>
            <a:ext cx="6858048" cy="51435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1000125" y="5572125"/>
            <a:ext cx="7572375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cs typeface="+mn-cs"/>
              </a:rPr>
              <a:t>Так выглядит одна из многочисленных  аудиторий и индивидуальное рабочие место ученика. </a:t>
            </a:r>
            <a:endParaRPr lang="ru-RU" sz="2000" dirty="0">
              <a:solidFill>
                <a:schemeClr val="accent3">
                  <a:lumMod val="75000"/>
                </a:schemeClr>
              </a:solidFill>
              <a:latin typeface="Monotype Corsiva" pitchFamily="66" charset="0"/>
              <a:cs typeface="+mn-cs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GetData.php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414" y="500042"/>
            <a:ext cx="6786610" cy="509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1714500" y="5929313"/>
            <a:ext cx="578643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cs typeface="+mn-cs"/>
              </a:rPr>
              <a:t>   Конечно в школе будущего не обошлись без бассейна.</a:t>
            </a:r>
            <a:endParaRPr lang="ru-RU" sz="2000" dirty="0">
              <a:solidFill>
                <a:schemeClr val="accent3">
                  <a:lumMod val="75000"/>
                </a:schemeClr>
              </a:solidFill>
              <a:latin typeface="Monotype Corsiva" pitchFamily="66" charset="0"/>
              <a:cs typeface="+mn-cs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81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7290" y="571480"/>
            <a:ext cx="6481084" cy="4857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1357313" y="6000750"/>
            <a:ext cx="714375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cs typeface="+mn-cs"/>
              </a:rPr>
              <a:t>Это гостиница для учеников ,где  они будут жить.</a:t>
            </a:r>
            <a:endParaRPr lang="ru-RU" sz="2000" dirty="0">
              <a:solidFill>
                <a:schemeClr val="accent3">
                  <a:lumMod val="75000"/>
                </a:schemeClr>
              </a:solidFill>
              <a:latin typeface="Monotype Corsiva" pitchFamily="66" charset="0"/>
              <a:cs typeface="+mn-cs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school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413" y="571480"/>
            <a:ext cx="6600771" cy="4719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785813" y="5786438"/>
            <a:ext cx="7786687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3">
                    <a:lumMod val="75000"/>
                  </a:schemeClr>
                </a:solidFill>
                <a:latin typeface="Monotype Corsiva" pitchFamily="66" charset="0"/>
                <a:cs typeface="+mn-cs"/>
              </a:rPr>
              <a:t>Так  выглядит комната  ученика в гостинице, где может оборудовать все по своему усмотрению.</a:t>
            </a:r>
            <a:endParaRPr lang="ru-RU" sz="2000" dirty="0">
              <a:solidFill>
                <a:schemeClr val="accent3">
                  <a:lumMod val="75000"/>
                </a:schemeClr>
              </a:solidFill>
              <a:latin typeface="Monotype Corsiva" pitchFamily="66" charset="0"/>
              <a:cs typeface="+mn-cs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165</TotalTime>
  <Words>231</Words>
  <Application>Microsoft Office PowerPoint</Application>
  <PresentationFormat>Экран (4:3)</PresentationFormat>
  <Paragraphs>36</Paragraphs>
  <Slides>10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Corbel</vt:lpstr>
      <vt:lpstr>Arial</vt:lpstr>
      <vt:lpstr>Wingdings 2</vt:lpstr>
      <vt:lpstr>Verdana</vt:lpstr>
      <vt:lpstr>Calibri</vt:lpstr>
      <vt:lpstr>Gill Sans MT</vt:lpstr>
      <vt:lpstr>Monotype Corsiva</vt:lpstr>
      <vt:lpstr>Солнцестояние</vt:lpstr>
      <vt:lpstr>Слайд 1</vt:lpstr>
      <vt:lpstr>Главные изменения в школьной системе к 2090 году.</vt:lpstr>
      <vt:lpstr>Слайд 3</vt:lpstr>
      <vt:lpstr>Слайд 4</vt:lpstr>
      <vt:lpstr>    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Admin</cp:lastModifiedBy>
  <cp:revision>18</cp:revision>
  <dcterms:created xsi:type="dcterms:W3CDTF">2009-05-24T14:47:39Z</dcterms:created>
  <dcterms:modified xsi:type="dcterms:W3CDTF">2012-04-25T17:10:10Z</dcterms:modified>
</cp:coreProperties>
</file>