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1"/>
  </p:notesMasterIdLst>
  <p:sldIdLst>
    <p:sldId id="258" r:id="rId2"/>
    <p:sldId id="286" r:id="rId3"/>
    <p:sldId id="259" r:id="rId4"/>
    <p:sldId id="269" r:id="rId5"/>
    <p:sldId id="256" r:id="rId6"/>
    <p:sldId id="260" r:id="rId7"/>
    <p:sldId id="278" r:id="rId8"/>
    <p:sldId id="27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5" r:id="rId17"/>
    <p:sldId id="272" r:id="rId18"/>
    <p:sldId id="277" r:id="rId19"/>
    <p:sldId id="276" r:id="rId20"/>
    <p:sldId id="273" r:id="rId21"/>
    <p:sldId id="282" r:id="rId22"/>
    <p:sldId id="274" r:id="rId23"/>
    <p:sldId id="283" r:id="rId24"/>
    <p:sldId id="279" r:id="rId25"/>
    <p:sldId id="280" r:id="rId26"/>
    <p:sldId id="281" r:id="rId27"/>
    <p:sldId id="284" r:id="rId28"/>
    <p:sldId id="270" r:id="rId29"/>
    <p:sldId id="285" r:id="rId30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458D4C1-8B89-49D4-B3AB-3AC85FFFE9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F901E1-38CA-4D8C-88F3-0AAED23D1116}" type="slidenum">
              <a:rPr lang="zh-CN" altLang="en-US" smtClean="0">
                <a:latin typeface="Arial" pitchFamily="34" charset="0"/>
              </a:rPr>
              <a:pPr/>
              <a:t>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F2F8BF1-7AB2-443F-AEFA-C83306ADE1AA}" type="slidenum">
              <a:rPr lang="zh-CN" altLang="en-US" smtClean="0">
                <a:latin typeface="Arial" pitchFamily="34" charset="0"/>
              </a:rPr>
              <a:pPr/>
              <a:t>3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9FDF2F0-A3F5-43DB-8AB7-2EC39C74A2F7}" type="slidenum">
              <a:rPr lang="zh-CN" altLang="en-US" smtClean="0">
                <a:latin typeface="Arial" pitchFamily="34" charset="0"/>
              </a:rPr>
              <a:pPr/>
              <a:t>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570E-FDB2-4AF0-B478-AF793F9AACC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4A2B9-1405-42D8-89BF-85999A00397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B5762-7113-4DC0-AE52-1B6CE56FEE2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F0207-FCF7-461A-9874-C8A6770D5C9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68C6B-F6A2-47C6-9888-EDC915AD6FF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43AA6-288A-468B-95EA-975594B957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E77BE-977B-470E-9314-5779277770E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32ECD-B8F8-4096-A168-07987AB26A4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70F87-5832-44F5-8FBD-4A603C68514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D0B78-1621-4975-A917-B27D2694631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B55B5-78B6-4CA9-A4F8-7FF981E0CC7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 smtClean="0">
                <a:solidFill>
                  <a:schemeClr val="tx1">
                    <a:tint val="95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fld id="{7A697D5F-67A2-4A07-AB11-38CF59C01E6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94" r:id="rId2"/>
    <p:sldLayoutId id="2147483900" r:id="rId3"/>
    <p:sldLayoutId id="2147483895" r:id="rId4"/>
    <p:sldLayoutId id="2147483896" r:id="rId5"/>
    <p:sldLayoutId id="2147483897" r:id="rId6"/>
    <p:sldLayoutId id="2147483901" r:id="rId7"/>
    <p:sldLayoutId id="2147483902" r:id="rId8"/>
    <p:sldLayoutId id="2147483903" r:id="rId9"/>
    <p:sldLayoutId id="2147483898" r:id="rId10"/>
    <p:sldLayoutId id="2147483904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PMingLiU" pitchFamily="18" charset="-120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PMingLiU" pitchFamily="18" charset="-12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dirty="0" smtClean="0"/>
              <a:t>                         МБОУ «Школа №33» г.Рязань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28802"/>
            <a:ext cx="8229600" cy="4572032"/>
          </a:xfrm>
        </p:spPr>
        <p:txBody>
          <a:bodyPr/>
          <a:lstStyle/>
          <a:p>
            <a:pPr algn="r">
              <a:buNone/>
              <a:defRPr/>
            </a:pPr>
            <a:endParaRPr lang="ru-RU" sz="1800" dirty="0" smtClean="0"/>
          </a:p>
          <a:p>
            <a:pPr algn="r">
              <a:buNone/>
              <a:defRPr/>
            </a:pPr>
            <a:endParaRPr lang="ru-RU" sz="1800" dirty="0" smtClean="0"/>
          </a:p>
          <a:p>
            <a:pPr algn="r">
              <a:buNone/>
              <a:defRPr/>
            </a:pPr>
            <a:endParaRPr lang="ru-RU" sz="1800" dirty="0" smtClean="0"/>
          </a:p>
          <a:p>
            <a:pPr algn="r">
              <a:buNone/>
              <a:defRPr/>
            </a:pPr>
            <a:endParaRPr lang="ru-RU" sz="1800" dirty="0" smtClean="0"/>
          </a:p>
          <a:p>
            <a:pPr algn="ctr">
              <a:buNone/>
              <a:defRPr/>
            </a:pPr>
            <a:r>
              <a:rPr lang="ru-RU" sz="5400" smtClean="0"/>
              <a:t>Этот </a:t>
            </a:r>
            <a:r>
              <a:rPr lang="ru-RU" sz="5400" dirty="0" smtClean="0"/>
              <a:t>удивительный мир</a:t>
            </a:r>
          </a:p>
          <a:p>
            <a:pPr algn="ctr">
              <a:buNone/>
              <a:defRPr/>
            </a:pPr>
            <a:endParaRPr lang="ru-RU" sz="1800" dirty="0" smtClean="0"/>
          </a:p>
          <a:p>
            <a:pPr algn="ctr">
              <a:buNone/>
              <a:defRPr/>
            </a:pPr>
            <a:endParaRPr lang="ru-RU" sz="1800" dirty="0" smtClean="0"/>
          </a:p>
          <a:p>
            <a:pPr algn="ctr">
              <a:buNone/>
              <a:defRPr/>
            </a:pPr>
            <a:endParaRPr lang="ru-RU" sz="1800" dirty="0" smtClean="0"/>
          </a:p>
          <a:p>
            <a:pPr algn="ctr">
              <a:buNone/>
              <a:defRPr/>
            </a:pPr>
            <a:endParaRPr lang="ru-RU" sz="1800" dirty="0" smtClean="0"/>
          </a:p>
          <a:p>
            <a:pPr algn="ctr">
              <a:buNone/>
              <a:defRPr/>
            </a:pPr>
            <a:endParaRPr lang="ru-RU" sz="1800" dirty="0" smtClean="0"/>
          </a:p>
          <a:p>
            <a:pPr algn="r">
              <a:buNone/>
              <a:defRPr/>
            </a:pPr>
            <a:r>
              <a:rPr lang="ru-RU" sz="1800" dirty="0" smtClean="0"/>
              <a:t>Автор: Никишова Светлана Николаевна</a:t>
            </a:r>
          </a:p>
          <a:p>
            <a:pPr algn="r">
              <a:buNone/>
              <a:defRPr/>
            </a:pPr>
            <a:r>
              <a:rPr lang="ru-RU" sz="1800" dirty="0" smtClean="0"/>
              <a:t>учитель начальных классов</a:t>
            </a:r>
          </a:p>
          <a:p>
            <a:pPr algn="r">
              <a:buNone/>
              <a:defRPr/>
            </a:pPr>
            <a:r>
              <a:rPr lang="ru-RU" sz="1800" dirty="0" smtClean="0"/>
              <a:t>1 квалификационной категории</a:t>
            </a:r>
          </a:p>
          <a:p>
            <a:pPr algn="r">
              <a:defRPr/>
            </a:pPr>
            <a:endParaRPr lang="ru-RU" dirty="0" smtClean="0"/>
          </a:p>
          <a:p>
            <a:pPr algn="ctr">
              <a:defRPr/>
            </a:pPr>
            <a:endParaRPr lang="zh-CN" altLang="en-US" dirty="0" smtClean="0"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Глициния– самое красивое в мире дерево</a:t>
            </a:r>
            <a:endParaRPr lang="ru-RU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9250" y="1785926"/>
            <a:ext cx="3714750" cy="4611699"/>
          </a:xfrm>
        </p:spPr>
        <p:txBody>
          <a:bodyPr rtlCol="0">
            <a:normAutofit fontScale="62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a typeface="+mn-ea"/>
              </a:rPr>
              <a:t>        Древнее и чрезвычайно красивое растение... </a:t>
            </a:r>
          </a:p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a typeface="+mn-ea"/>
              </a:rPr>
              <a:t>        Глицинии в целом представляют собой ряд крупных деревянистых листопадных лиан. Чаще всего глицинией называют вид </a:t>
            </a:r>
            <a:r>
              <a:rPr lang="ru-RU" dirty="0" err="1" smtClean="0">
                <a:ea typeface="+mn-ea"/>
              </a:rPr>
              <a:t>Вистерия</a:t>
            </a:r>
            <a:r>
              <a:rPr lang="ru-RU" dirty="0" smtClean="0">
                <a:ea typeface="+mn-ea"/>
              </a:rPr>
              <a:t> китайская, произрастающей в Японии, и некоторым другим видам. Многолетнее хорошо развитое растение имеет высоту до 15—18 м, с поникающими ветвями-лианами, непарноперистыми листьями длиной до 30 см, с 7—13 листочками. Цветёт весной в конце марта — образуются фиолетовые душистые цветки, собранные в нависшие кисти.</a:t>
            </a:r>
            <a:endParaRPr lang="ru-RU" dirty="0">
              <a:ea typeface="+mn-ea"/>
            </a:endParaRPr>
          </a:p>
        </p:txBody>
      </p:sp>
      <p:pic>
        <p:nvPicPr>
          <p:cNvPr id="14340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857364"/>
            <a:ext cx="5524500" cy="4143375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428604"/>
            <a:ext cx="5775942" cy="5929354"/>
          </a:xfr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5786438" y="428625"/>
            <a:ext cx="3357562" cy="5969000"/>
          </a:xfrm>
        </p:spPr>
        <p:txBody>
          <a:bodyPr rtlCol="0">
            <a:normAutofit fontScale="700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a typeface="+mn-ea"/>
              </a:rPr>
              <a:t>      </a:t>
            </a:r>
            <a:r>
              <a:rPr lang="ru-RU" dirty="0" err="1" smtClean="0">
                <a:ea typeface="+mn-ea"/>
              </a:rPr>
              <a:t>Вистерия</a:t>
            </a:r>
            <a:r>
              <a:rPr lang="ru-RU" dirty="0" smtClean="0">
                <a:ea typeface="+mn-ea"/>
              </a:rPr>
              <a:t>, или же глициния - одно из самых прекрасных вьющихся растений, представляющее из себя крупные листопадные лианы с жестким одревесневшим стволом. Цветки глицинии, имеющие тонкий сладковатый аромат, собраны в крупные висячие кисти различного окраса: белые, голубые, фиолетовые, фиолетово-синие, лиловые, розовые или пурпурные. </a:t>
            </a:r>
            <a:endParaRPr lang="ru-RU" dirty="0"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7858180" cy="135729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Высота этого растения достигает 15 метров, что позволяет создавать огромные каркасы для поддержки лиан.</a:t>
            </a:r>
            <a:endParaRPr lang="ru-RU" sz="2800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516063"/>
            <a:ext cx="6786563" cy="5089525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500063"/>
            <a:ext cx="87661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Секвойи</a:t>
            </a:r>
            <a:endParaRPr lang="ru-RU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1550988"/>
            <a:ext cx="7572375" cy="5073650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5286375" y="642938"/>
            <a:ext cx="3857625" cy="5754687"/>
          </a:xfrm>
        </p:spPr>
        <p:txBody>
          <a:bodyPr rtlCol="0">
            <a:normAutofit fontScale="700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a typeface="+mn-ea"/>
              </a:rPr>
              <a:t>      Деревья, были так названы в честь вождя племени чероки Секвойи. Это племя прежде занимало земли штата Калифорния, считая огромные толстые стволы деревьев жилищами древесных духов. И вправду – глядя на стволы секвой легко себе представить, как кто-то живёт внутри – уж очень они объёмны. Высота их бывает более 100 метров, а возраст некоторых деревьев исчисляется тысячами лет!</a:t>
            </a:r>
            <a:endParaRPr lang="ru-RU" dirty="0">
              <a:ea typeface="+mn-ea"/>
            </a:endParaRP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500063"/>
            <a:ext cx="5659438" cy="5429250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Персиковая пальма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428736"/>
            <a:ext cx="4786346" cy="496901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Это дерево присуще Центральной и Южной Америке, хотя его родиной являются Коста-Рика и Никарагуа. Персиковая пальма вооружена рядами чёрных острых шипов, которые расположены кольцами по всему стволу от корней до вершины дерева. Обычно эта пальмы дорастают примерно до 20 метров. Листья достигают 3 метров в длину. Коренные американцы обычно ели плоды этой пальмы, после того как они забродили . Забродивший плод персиковой пальмы остаётся популярным лакомством, и по сей день.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571900" cy="500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Бутылочное дерево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495800" cy="5286412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Бутылочное дерево Намибии является одним из самых смертоносных деревьев на Земле. Млечный сок растения очень ядовит и в прошлом использовался бушменами в качестве яда для наконечников стрел. Оно было так названо из-за формы его ствола, кроме того, это дерево обычно растёт в горных регионах пустынь Намибии, что делает его схожесть с бутылкой просто поразительной. Цветы Бутылочного дерева были описаны как «красивые». Цветки, как правило, розового или белого цвета, переходящего в темно-красный цвет к центру.</a:t>
            </a:r>
          </a:p>
          <a:p>
            <a:endParaRPr lang="ru-RU" dirty="0" smtClean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753125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Джаботикаба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500174"/>
            <a:ext cx="3857652" cy="4897578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 Это растение относится к семейству Миртовые. Его называют </a:t>
            </a:r>
            <a:r>
              <a:rPr lang="ru-RU" sz="2000" dirty="0" err="1" smtClean="0"/>
              <a:t>джаботикаба</a:t>
            </a:r>
            <a:r>
              <a:rPr lang="ru-RU" sz="2000" dirty="0" smtClean="0"/>
              <a:t>, или бразильское виноградное дерево. Оно является плодоносящим, и его культивируют в тропических широтах. Растение имеет мелкие листочки, которые отличаются миртовым ароматом. Может вырасти до 12 метров, но на плантациях не превышает пяти. </a:t>
            </a:r>
          </a:p>
          <a:p>
            <a:pPr>
              <a:buNone/>
            </a:pPr>
            <a:r>
              <a:rPr lang="ru-RU" sz="2000" dirty="0" smtClean="0"/>
              <a:t>       Их плоды появляются не на концах веточек, а на самом стволе. -</a:t>
            </a:r>
            <a:endParaRPr lang="ru-RU" sz="20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199" y="1714488"/>
            <a:ext cx="485883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Шагающие деревья</a:t>
            </a:r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928802"/>
            <a:ext cx="504425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500174"/>
            <a:ext cx="4281518" cy="4897578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        Около озера Байкал также находятся необычные растения, которые относятся к достопримечательностям этой местности. Это обычные лиственницы и сосны, которые отличаются своими корнями. Они выступают из песчаного грунта. С годами ветер выдул песок, и корни оголились на несколько метров. Но сложная корневая система помогает дереву удерживаться на поверхности. Со стороны кажется, что растения стоят на сваях. Самая знаменитая роща из «шагающих деревьев» растет в бухте Песчаной. В этом месте корни выходят наружу более чем на два метра. </a:t>
            </a:r>
            <a:endParaRPr lang="ru-RU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0" dirty="0" smtClean="0"/>
              <a:t>       </a:t>
            </a:r>
            <a:endParaRPr lang="ru-RU" sz="2400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Сегодня вы узнаете о самых необычных деревьях, которые появились давно много столетий назад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Бомбаксы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773936"/>
            <a:ext cx="3686172" cy="462381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Эти деревья очень трудно найти, и есть только определенное место, где их можно увидеть, путешествуя по юго-восточной Азии. Деревья являются самой отличительной особенностью храма «Та </a:t>
            </a:r>
            <a:r>
              <a:rPr lang="ru-RU" sz="2000" dirty="0" err="1" smtClean="0"/>
              <a:t>Прохм</a:t>
            </a:r>
            <a:r>
              <a:rPr lang="ru-RU" sz="2000" dirty="0" smtClean="0"/>
              <a:t>». Корни </a:t>
            </a:r>
            <a:r>
              <a:rPr lang="ru-RU" sz="2000" dirty="0" err="1" smtClean="0"/>
              <a:t>Бомбаксов</a:t>
            </a:r>
            <a:r>
              <a:rPr lang="ru-RU" sz="2000" dirty="0" smtClean="0"/>
              <a:t> оплетают древний храм, а сами деревья дорастают до впечатляющей высоты.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857364"/>
            <a:ext cx="5122042" cy="407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Кровь Дракона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57906" y="1774825"/>
            <a:ext cx="7028188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БАОБАБ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773936"/>
            <a:ext cx="3857652" cy="462381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 Этим великолепным деревьям, растущим на Мадагаскаре, более 1000 лет. Баобаб относится к исчезающим видам деревьев. Многие деревья этого вида достигают более 80 метров в высоту, а их стволы дорастают до 25 метров в обхвате. Разбухшие стволы баобабов являются источником воды, поставляя её в сезон засухи. Цветы баобаба находятся в цветении всего 24 часа.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515449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«Подводное» мангровое дерево</a:t>
            </a:r>
            <a:endParaRPr lang="ru-RU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888486" y="1774825"/>
            <a:ext cx="7367027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928662" y="5786454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  Мангровые </a:t>
            </a:r>
            <a:r>
              <a:rPr lang="ru-RU" dirty="0">
                <a:solidFill>
                  <a:srgbClr val="FFC000"/>
                </a:solidFill>
              </a:rPr>
              <a:t>деревья – это деревья, растущие в море. Вернее, на грани между берегом и морем.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ДЕРЕВО - КОРЗИНА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4488"/>
            <a:ext cx="4038600" cy="4683264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Это один из самых знаменитых экземпляров "Древесного цирка" Акселя </a:t>
            </a:r>
            <a:r>
              <a:rPr lang="ru-RU" sz="2000" dirty="0" err="1" smtClean="0"/>
              <a:t>Эрландсона</a:t>
            </a:r>
            <a:r>
              <a:rPr lang="ru-RU" sz="2000" dirty="0" smtClean="0"/>
              <a:t>. Аксель родился в 1884 году, был сыном шведских иммигрантов, поселившихся в Канаде, и жил тем, что выращивал бобовые и зерновые культур. Говорят, что именно это занятие, точнее, затейливый вид переплетающихся гибких стеблей вдохновил </a:t>
            </a:r>
            <a:r>
              <a:rPr lang="ru-RU" sz="2000" dirty="0" err="1" smtClean="0"/>
              <a:t>Эрландсона</a:t>
            </a:r>
            <a:r>
              <a:rPr lang="ru-RU" sz="2000" dirty="0" smtClean="0"/>
              <a:t> на эксперименты с деревьями.</a:t>
            </a:r>
            <a:endParaRPr lang="ru-RU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3765575" cy="499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Дерево 40 фруктов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87273" y="1774825"/>
            <a:ext cx="6969454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642918"/>
            <a:ext cx="7801004" cy="568644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Этот удивительный проект Сэма </a:t>
            </a:r>
            <a:r>
              <a:rPr lang="ru-RU" dirty="0" err="1" smtClean="0"/>
              <a:t>ван</a:t>
            </a:r>
            <a:r>
              <a:rPr lang="ru-RU" dirty="0" smtClean="0"/>
              <a:t> </a:t>
            </a:r>
            <a:r>
              <a:rPr lang="ru-RU" dirty="0" err="1" smtClean="0"/>
              <a:t>Эйкена</a:t>
            </a:r>
            <a:r>
              <a:rPr lang="ru-RU" dirty="0" smtClean="0"/>
              <a:t> приведет в восторг любого любителя фруктов. На одном дереве художнику из Нью-Йорка удалось вырастить 40 различных типов косточковых. Весной дерево цветет разнообразными оттенками розового, малинового и белого цветов, а в летнее время приносит плоды.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Бамбуковый лес Японии</a:t>
            </a:r>
            <a:endParaRPr lang="ru-RU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7286675" cy="484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Мы не перестаём восхищаться красотой деревьев на нашей планете. Но не только она привлекает нас к этим удивительным творениям природы. Деревья являются одними из самых долгоживущих организмов на Земле, и они играют очень важную роль в экосистеме планеты. Они очищают воздух и производят кислород. Помните об этом дети! Берегите деревья!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Фотографии взяты из ресурсов интернета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altLang="zh-CN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     НЕОБЫЧНЫЕ ДЕРЕВЬЯ</a:t>
            </a:r>
            <a:endParaRPr lang="zh-CN" altLang="en-US" dirty="0" smtClean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altLang="zh-CN" dirty="0" smtClean="0">
                <a:ea typeface="华文楷体"/>
                <a:cs typeface="华文楷体"/>
              </a:rPr>
              <a:t> </a:t>
            </a:r>
            <a:r>
              <a:rPr lang="ru-RU" altLang="zh-CN" dirty="0" smtClean="0">
                <a:ea typeface="华文楷体"/>
                <a:cs typeface="华文楷体"/>
              </a:rPr>
              <a:t>    Существует </a:t>
            </a:r>
            <a:r>
              <a:rPr lang="ru-RU" altLang="zh-CN" dirty="0" smtClean="0">
                <a:ea typeface="华文楷体"/>
                <a:cs typeface="华文楷体"/>
              </a:rPr>
              <a:t>около 100 000 различных видов деревьев, включая четверть всех видов живых растений на Земле. Но среди миллиардов деревьев по всему миру есть совершенно уникальные и удивительные представители. Познакомимся с некоторыми из них.</a:t>
            </a:r>
            <a:endParaRPr lang="zh-CN" altLang="en-US" dirty="0" smtClean="0">
              <a:ea typeface="华文楷体"/>
              <a:cs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МАФУСАИЛ</a:t>
            </a:r>
            <a:endParaRPr lang="ru-RU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9144000" cy="5957888"/>
          </a:xfrm>
          <a:noFill/>
        </p:spPr>
      </p:pic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214313" y="5429250"/>
            <a:ext cx="865346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C000"/>
                </a:solidFill>
              </a:rPr>
              <a:t>До 2013 года самым старым отдельно стоящим деревом на Земле считалось дерево Мафусаил, обнаруженное ботаником Эдмундом Шульманом в 1953 году. Его возраст составляет 4846 лет. Это дерево произрастает в Белых горах Калифорнии (Северная Америка) и относится к виду сосна остистая межгорная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620713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altLang="zh-CN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                Дуб ангела</a:t>
            </a:r>
            <a:endParaRPr lang="zh-CN" altLang="en-US" dirty="0" smtClean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997200"/>
            <a:ext cx="6400800" cy="1752600"/>
          </a:xfrm>
        </p:spPr>
        <p:txBody>
          <a:bodyPr/>
          <a:lstStyle/>
          <a:p>
            <a:endParaRPr lang="zh-CN" altLang="en-US" smtClean="0">
              <a:ea typeface="华文楷体"/>
              <a:cs typeface="华文楷体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57313"/>
            <a:ext cx="91440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214313" y="5572125"/>
            <a:ext cx="8929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В США в штате Южная Каролина вот уже 1500 лет растет дуб, который именуется Дубом Ангела. Примерная высота этого гиганта - 20 метров, ствол в диаметре - 2,7 метров, а самая длинная ветка составляет 27 метров. Находится он в глухом лесистом районе острова Джона.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        Дерево </a:t>
            </a:r>
            <a:r>
              <a:rPr lang="ru-RU" dirty="0" err="1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Мендосино</a:t>
            </a:r>
            <a:endParaRPr lang="ru-RU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357313"/>
            <a:ext cx="7881938" cy="5254625"/>
          </a:xfrm>
          <a:noFill/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714375" y="5572125"/>
            <a:ext cx="7858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Высочайшее </a:t>
            </a:r>
            <a:r>
              <a:rPr lang="ru-RU" dirty="0">
                <a:solidFill>
                  <a:srgbClr val="FFC000"/>
                </a:solidFill>
              </a:rPr>
              <a:t>дерево планеты. В период с декабря 1996 по август 2000 года это было самое высокое дерево в мире, оно было обнаружено в городе Монтгомери </a:t>
            </a:r>
            <a:r>
              <a:rPr lang="ru-RU" dirty="0" err="1">
                <a:solidFill>
                  <a:srgbClr val="FFC000"/>
                </a:solidFill>
              </a:rPr>
              <a:t>Вудс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Туле - самое толстое </a:t>
            </a:r>
            <a:br>
              <a:rPr lang="ru-RU" dirty="0" smtClean="0"/>
            </a:br>
            <a:r>
              <a:rPr lang="ru-RU" dirty="0" smtClean="0"/>
              <a:t>дерево в мире</a:t>
            </a:r>
            <a:endParaRPr lang="ru-RU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785927"/>
            <a:ext cx="7620000" cy="437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Тис – старейшее дерево Европы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1857364"/>
            <a:ext cx="3714776" cy="4540388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      Возраст тиса , растущего на кладбище села </a:t>
            </a:r>
            <a:r>
              <a:rPr lang="ru-RU" sz="2000" dirty="0" err="1" smtClean="0"/>
              <a:t>Ллангернью</a:t>
            </a:r>
            <a:r>
              <a:rPr lang="ru-RU" sz="2000" dirty="0" smtClean="0"/>
              <a:t> в Северном Уэльсе, также оценивается, по меньшей мере, в 4000 лет. Дерево смогло так долго просуществовать благодаря тому, что оно постоянно пускало новые побеги. Толщину дерева определить сложно, поскольку оно состоит из нескольких стволов, а в высоту дерево достигает 10,75 м.</a:t>
            </a:r>
            <a:endParaRPr lang="ru-RU" sz="2000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6"/>
            <a:ext cx="4610072" cy="5218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satMod val="150000"/>
                  </a:schemeClr>
                </a:solidFill>
                <a:ea typeface="+mj-ea"/>
              </a:rPr>
              <a:t> Радужный эвкалипт – самое     яркое дерево на планете</a:t>
            </a:r>
            <a:endParaRPr lang="ru-RU" dirty="0">
              <a:solidFill>
                <a:schemeClr val="accent1">
                  <a:satMod val="150000"/>
                </a:schemeClr>
              </a:solidFill>
              <a:ea typeface="+mj-ea"/>
            </a:endParaRP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928802"/>
            <a:ext cx="5756275" cy="3840162"/>
          </a:xfr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715000" y="1785938"/>
            <a:ext cx="3429000" cy="4572000"/>
          </a:xfrm>
        </p:spPr>
        <p:txBody>
          <a:bodyPr rtlCol="0">
            <a:normAutofit fontScale="77500" lnSpcReduction="20000"/>
          </a:bodyPr>
          <a:lstStyle/>
          <a:p>
            <a:pPr marL="438912" indent="-32004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>
                <a:ea typeface="+mn-ea"/>
              </a:rPr>
              <a:t>      Радужный эвкалипт– единственная разновидность эвкалипта, произрастающая в северном полушарии. Помимо того, что растет эвкалипт до 70 метров в высоту, он еще и сияет всеми цветами радуги: его кора может быть окрашена в желтый, зеленый, оранжевый и даже фиолетовый цвет</a:t>
            </a:r>
            <a:endParaRPr lang="ru-RU" dirty="0"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253</TotalTime>
  <Words>1212</Words>
  <Application>Microsoft Office PowerPoint</Application>
  <PresentationFormat>Экран (4:3)</PresentationFormat>
  <Paragraphs>63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Модульная</vt:lpstr>
      <vt:lpstr>                         МБОУ «Школа №33» г.Рязань </vt:lpstr>
      <vt:lpstr>       </vt:lpstr>
      <vt:lpstr>     НЕОБЫЧНЫЕ ДЕРЕВЬЯ</vt:lpstr>
      <vt:lpstr>МАФУСАИЛ</vt:lpstr>
      <vt:lpstr>                Дуб ангела</vt:lpstr>
      <vt:lpstr>        Дерево Мендосино</vt:lpstr>
      <vt:lpstr>Туле - самое толстое  дерево в мире</vt:lpstr>
      <vt:lpstr>Тис – старейшее дерево Европы</vt:lpstr>
      <vt:lpstr> Радужный эвкалипт – самое     яркое дерево на планете</vt:lpstr>
      <vt:lpstr>Глициния– самое красивое в мире дерево</vt:lpstr>
      <vt:lpstr>Слайд 11</vt:lpstr>
      <vt:lpstr>Высота этого растения достигает 15 метров, что позволяет создавать огромные каркасы для поддержки лиан.</vt:lpstr>
      <vt:lpstr>Слайд 13</vt:lpstr>
      <vt:lpstr>Секвойи</vt:lpstr>
      <vt:lpstr>Слайд 15</vt:lpstr>
      <vt:lpstr>Персиковая пальма</vt:lpstr>
      <vt:lpstr>Бутылочное дерево</vt:lpstr>
      <vt:lpstr>Джаботикаба</vt:lpstr>
      <vt:lpstr>Шагающие деревья</vt:lpstr>
      <vt:lpstr>Бомбаксы</vt:lpstr>
      <vt:lpstr>Кровь Дракона</vt:lpstr>
      <vt:lpstr>БАОБАБ</vt:lpstr>
      <vt:lpstr>«Подводное» мангровое дерево</vt:lpstr>
      <vt:lpstr>ДЕРЕВО - КОРЗИНА</vt:lpstr>
      <vt:lpstr>Дерево 40 фруктов</vt:lpstr>
      <vt:lpstr>Слайд 26</vt:lpstr>
      <vt:lpstr>Бамбуковый лес Японии</vt:lpstr>
      <vt:lpstr>Слайд 28</vt:lpstr>
      <vt:lpstr>Источник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</dc:title>
  <dc:subject/>
  <dc:creator>shablony-powerpoint.ru</dc:creator>
  <cp:keywords/>
  <dc:description/>
  <cp:lastModifiedBy>NT Computer</cp:lastModifiedBy>
  <cp:revision>36</cp:revision>
  <dcterms:created xsi:type="dcterms:W3CDTF">2009-03-18T07:13:54Z</dcterms:created>
  <dcterms:modified xsi:type="dcterms:W3CDTF">2016-01-13T18:14:48Z</dcterms:modified>
  <cp:category/>
</cp:coreProperties>
</file>