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3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5890666"/>
          </a:xfrm>
        </p:spPr>
        <p:txBody>
          <a:bodyPr/>
          <a:lstStyle/>
          <a:p>
            <a:pPr algn="l"/>
            <a:r>
              <a:rPr lang="ru-RU" dirty="0" smtClean="0"/>
              <a:t>Проект «Города России»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по предмету «Окружающий мир»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ученика 2 а класса Лидер Романа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классный руководитель Абрамова Г.В.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91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Переславль - Залесский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437112"/>
            <a:ext cx="6336704" cy="216024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Переславль-Залесский основан в 1152 году князем Юрием Долгоруким.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Город </a:t>
            </a:r>
            <a:r>
              <a:rPr lang="ru-RU" sz="2400" dirty="0">
                <a:solidFill>
                  <a:schemeClr val="tx1"/>
                </a:solidFill>
              </a:rPr>
              <a:t>расположен на берегу Плещеева озера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Так выглядит герб города.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608512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410445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59488" y="4437112"/>
            <a:ext cx="1905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9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395536" y="4293096"/>
            <a:ext cx="7884864" cy="2232248"/>
          </a:xfrm>
        </p:spPr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В 1220 году в Переславле-Залесском родился князь Александр </a:t>
            </a:r>
            <a:r>
              <a:rPr lang="ru-RU" sz="2400" dirty="0" smtClean="0">
                <a:solidFill>
                  <a:schemeClr val="tx1"/>
                </a:solidFill>
              </a:rPr>
              <a:t>Невский.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 </a:t>
            </a:r>
            <a:r>
              <a:rPr lang="ru-RU" sz="2400" dirty="0">
                <a:solidFill>
                  <a:schemeClr val="tx1"/>
                </a:solidFill>
              </a:rPr>
              <a:t>1688 году царь Петр I на </a:t>
            </a:r>
            <a:r>
              <a:rPr lang="ru-RU" sz="2400" dirty="0" err="1">
                <a:solidFill>
                  <a:schemeClr val="tx1"/>
                </a:solidFill>
              </a:rPr>
              <a:t>Плещеевом</a:t>
            </a:r>
            <a:r>
              <a:rPr lang="ru-RU" sz="2400" dirty="0">
                <a:solidFill>
                  <a:schemeClr val="tx1"/>
                </a:solidFill>
              </a:rPr>
              <a:t> озере начал строительство потешной флотилии. Петр I построил ботик, который считают родоначальником русского флота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266429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475252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599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99592" y="5367338"/>
            <a:ext cx="7560840" cy="1230014"/>
          </a:xfrm>
        </p:spPr>
        <p:txBody>
          <a:bodyPr>
            <a:normAutofit/>
          </a:bodyPr>
          <a:lstStyle/>
          <a:p>
            <a:r>
              <a:rPr lang="ru-RU" sz="2400" dirty="0"/>
              <a:t>В Переславле-Залесском расположены старинные соборы и монастыри: </a:t>
            </a:r>
            <a:r>
              <a:rPr lang="ru-RU" sz="2400" dirty="0" err="1"/>
              <a:t>Спасо</a:t>
            </a:r>
            <a:r>
              <a:rPr lang="ru-RU" sz="2400" dirty="0"/>
              <a:t>-Преображенский собор, </a:t>
            </a:r>
            <a:r>
              <a:rPr lang="ru-RU" sz="2400" dirty="0" err="1"/>
              <a:t>Троицко</a:t>
            </a:r>
            <a:r>
              <a:rPr lang="ru-RU" sz="2400" dirty="0"/>
              <a:t>-Данилов монастырь и другие.</a:t>
            </a:r>
          </a:p>
          <a:p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60648"/>
            <a:ext cx="6667500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05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013176"/>
            <a:ext cx="8229600" cy="1728192"/>
          </a:xfrm>
        </p:spPr>
        <p:txBody>
          <a:bodyPr>
            <a:noAutofit/>
          </a:bodyPr>
          <a:lstStyle/>
          <a:p>
            <a:r>
              <a:rPr lang="ru-RU" sz="2400" dirty="0"/>
              <a:t>В настоящее время в городе работает много музеев, которые знакомят с историей и культурой этой частицы русской земли.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4077073"/>
            <a:ext cx="4038600" cy="720080"/>
          </a:xfrm>
        </p:spPr>
        <p:txBody>
          <a:bodyPr>
            <a:normAutofit/>
          </a:bodyPr>
          <a:lstStyle/>
          <a:p>
            <a:r>
              <a:rPr lang="ru-RU" dirty="0" smtClean="0"/>
              <a:t>Дом Берендея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8200" y="4077073"/>
            <a:ext cx="4038600" cy="720079"/>
          </a:xfrm>
        </p:spPr>
        <p:txBody>
          <a:bodyPr>
            <a:normAutofit/>
          </a:bodyPr>
          <a:lstStyle/>
          <a:p>
            <a:r>
              <a:rPr lang="ru-RU" dirty="0" smtClean="0"/>
              <a:t>Музей утюга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710"/>
            <a:ext cx="4536504" cy="355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45755"/>
            <a:ext cx="3898404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52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104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Проект «Города России»  по предмету «Окружающий мир»  ученика 2 а класса Лидер Романа  классный руководитель Абрамова Г.В.</vt:lpstr>
      <vt:lpstr>Переславль - Залесский</vt:lpstr>
      <vt:lpstr>Презентация PowerPoint</vt:lpstr>
      <vt:lpstr>Презентация PowerPoint</vt:lpstr>
      <vt:lpstr>В настоящее время в городе работает много музеев, которые знакомят с историей и культурой этой частицы русской земли.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«Города России»  по предмету «Окружающий мир»  ученика 2 а класса Лидер Романа  классный руководитель Абрамова Г.В.</dc:title>
  <dc:creator>семья Лидер</dc:creator>
  <cp:lastModifiedBy>Галя</cp:lastModifiedBy>
  <cp:revision>10</cp:revision>
  <dcterms:created xsi:type="dcterms:W3CDTF">2012-11-12T14:54:51Z</dcterms:created>
  <dcterms:modified xsi:type="dcterms:W3CDTF">2013-10-08T17:39:12Z</dcterms:modified>
</cp:coreProperties>
</file>