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gif" ContentType="image/gif"/>
  <Default Extension="vml" ContentType="application/vnd.openxmlformats-officedocument.vmlDrawing"/>
  <Default Extension="wmv" ContentType="video/x-ms-wm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2"/>
  </p:sldMasterIdLst>
  <p:notesMasterIdLst>
    <p:notesMasterId r:id="rId21"/>
  </p:notesMasterIdLst>
  <p:handoutMasterIdLst>
    <p:handoutMasterId r:id="rId22"/>
  </p:handoutMasterIdLst>
  <p:sldIdLst>
    <p:sldId id="278" r:id="rId3"/>
    <p:sldId id="285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9" r:id="rId16"/>
    <p:sldId id="300" r:id="rId17"/>
    <p:sldId id="297" r:id="rId18"/>
    <p:sldId id="298" r:id="rId19"/>
    <p:sldId id="269" r:id="rId20"/>
  </p:sldIdLst>
  <p:sldSz cx="9144000" cy="6858000" type="screen4x3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D6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80503" autoAdjust="0"/>
  </p:normalViewPr>
  <p:slideViewPr>
    <p:cSldViewPr snapToGrid="0">
      <p:cViewPr varScale="1">
        <p:scale>
          <a:sx n="65" d="100"/>
          <a:sy n="65" d="100"/>
        </p:scale>
        <p:origin x="-1452" y="-96"/>
      </p:cViewPr>
      <p:guideLst>
        <p:guide orient="horz" pos="2160"/>
        <p:guide orient="horz" pos="4043"/>
        <p:guide orient="horz" pos="982"/>
        <p:guide orient="horz" pos="1193"/>
        <p:guide pos="2880"/>
        <p:guide pos="3034"/>
        <p:guide pos="7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-308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1E1A98-1FDC-4069-A549-108C524DA00B}" type="datetimeFigureOut">
              <a:rPr lang="en-US" smtClean="0"/>
              <a:pPr/>
              <a:t>11/19/2013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77194-D090-47CB-A252-F02355B118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82937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3F48AF-06F8-4945-9F42-661BBF80F64A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9C13A5-511F-4D4F-B778-6AB8785834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427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ru-RU" b="1" noProof="0" dirty="0" smtClean="0">
                <a:solidFill>
                  <a:srgbClr val="000000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>Морская рябь</a:t>
            </a:r>
          </a:p>
          <a:p>
            <a:pPr>
              <a:spcBef>
                <a:spcPct val="0"/>
              </a:spcBef>
            </a:pPr>
            <a:r>
              <a:rPr lang="ru-RU" noProof="0" dirty="0" smtClean="0">
                <a:solidFill>
                  <a:srgbClr val="000000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>(простой)</a:t>
            </a:r>
          </a:p>
          <a:p>
            <a:pPr>
              <a:spcBef>
                <a:spcPct val="0"/>
              </a:spcBef>
            </a:pPr>
            <a:endParaRPr lang="ru-RU" noProof="0" dirty="0" smtClean="0">
              <a:solidFill>
                <a:srgbClr val="000000"/>
              </a:solidFill>
              <a:ea typeface="Trebuchet MS" pitchFamily="34" charset="0"/>
              <a:cs typeface="Trebuchet MS" pitchFamily="34" charset="0"/>
              <a:sym typeface="Trebuchet MS" pitchFamily="34" charset="0"/>
            </a:endParaRPr>
          </a:p>
          <a:p>
            <a:pPr>
              <a:spcBef>
                <a:spcPct val="0"/>
              </a:spcBef>
            </a:pPr>
            <a:r>
              <a:rPr lang="ru-RU" b="1" noProof="0" dirty="0" smtClean="0">
                <a:solidFill>
                  <a:srgbClr val="000000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>Примечание. </a:t>
            </a:r>
            <a:r>
              <a:rPr lang="ru-RU" noProof="0" dirty="0" smtClean="0">
                <a:solidFill>
                  <a:srgbClr val="000000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>Этот видеошаблон оптимизирован для приложения Microsoft PowerPoint 2010.</a:t>
            </a:r>
          </a:p>
          <a:p>
            <a:pPr marL="685800" lvl="1" indent="-228600">
              <a:spcBef>
                <a:spcPct val="0"/>
              </a:spcBef>
              <a:buFontTx/>
              <a:buChar char="•"/>
            </a:pPr>
            <a:r>
              <a:rPr lang="ru-RU" noProof="0" dirty="0" smtClean="0">
                <a:solidFill>
                  <a:srgbClr val="000000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>В PowerPoint 2007 видеоэлементы также воспроизводятся, однако при показе слайдов все содержиое, перекрывающее области видео, будет закрыто видеороликом.</a:t>
            </a:r>
          </a:p>
          <a:p>
            <a:pPr marL="685800" lvl="1" indent="-228600">
              <a:spcBef>
                <a:spcPct val="0"/>
              </a:spcBef>
              <a:buFontTx/>
              <a:buChar char="•"/>
            </a:pPr>
            <a:r>
              <a:rPr lang="ru-RU" noProof="0" dirty="0" smtClean="0">
                <a:solidFill>
                  <a:srgbClr val="000000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>В PowerPoint 2003 видео не воспроизводится, но рамки видеоэлементов остаются на месте в виде статичных изображений. </a:t>
            </a:r>
            <a:r>
              <a:rPr lang="ru-RU" noProof="0" dirty="0" smtClean="0">
                <a:solidFill>
                  <a:srgbClr val="FFFFFF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/>
            </a:r>
            <a:br>
              <a:rPr lang="ru-RU" noProof="0" dirty="0" smtClean="0">
                <a:solidFill>
                  <a:srgbClr val="FFFFFF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</a:br>
            <a:endParaRPr lang="ru-RU" noProof="0" dirty="0" smtClean="0">
              <a:solidFill>
                <a:srgbClr val="FFFFFF"/>
              </a:solidFill>
              <a:ea typeface="Trebuchet MS" pitchFamily="34" charset="0"/>
              <a:cs typeface="Trebuchet MS" pitchFamily="34" charset="0"/>
              <a:sym typeface="Trebuchet MS" pitchFamily="34" charset="0"/>
            </a:endParaRPr>
          </a:p>
          <a:p>
            <a:pPr>
              <a:spcBef>
                <a:spcPct val="0"/>
              </a:spcBef>
              <a:buFont typeface="Trebuchet MS" pitchFamily="34" charset="0"/>
              <a:buAutoNum type="arabicPeriod"/>
            </a:pPr>
            <a:r>
              <a:rPr lang="ru-RU" noProof="0" dirty="0" smtClean="0">
                <a:solidFill>
                  <a:srgbClr val="000000"/>
                </a:solidFill>
                <a:latin typeface="Calibri" pitchFamily="34" charset="0"/>
                <a:ea typeface="Trebuchet MS" pitchFamily="34" charset="0"/>
                <a:cs typeface="Trebuchet MS" pitchFamily="34" charset="0"/>
                <a:sym typeface="Trebuchet MS" pitchFamily="34" charset="0"/>
              </a:rPr>
              <a:t>Видео</a:t>
            </a:r>
          </a:p>
          <a:p>
            <a:pPr marL="685800" lvl="1" indent="-228600">
              <a:spcBef>
                <a:spcPct val="0"/>
              </a:spcBef>
              <a:buFont typeface="Trebuchet MS" pitchFamily="34" charset="0"/>
              <a:buAutoNum type="arabicPeriod"/>
            </a:pPr>
            <a:r>
              <a:rPr lang="ru-RU" noProof="0" dirty="0" smtClean="0">
                <a:solidFill>
                  <a:srgbClr val="000000"/>
                </a:solidFill>
                <a:latin typeface="Calibri" pitchFamily="34" charset="0"/>
                <a:ea typeface="Trebuchet MS" pitchFamily="34" charset="0"/>
                <a:cs typeface="Trebuchet MS" pitchFamily="34" charset="0"/>
                <a:sym typeface="Trebuchet MS" pitchFamily="34" charset="0"/>
              </a:rPr>
              <a:t>Воспроизводится автоматически после каждого перехода между слайдами.</a:t>
            </a:r>
          </a:p>
          <a:p>
            <a:pPr marL="685800" lvl="1" indent="-228600">
              <a:spcBef>
                <a:spcPct val="0"/>
              </a:spcBef>
              <a:buFont typeface="Trebuchet MS" pitchFamily="34" charset="0"/>
              <a:buAutoNum type="arabicPeriod"/>
            </a:pPr>
            <a:r>
              <a:rPr lang="ru-RU" noProof="0" dirty="0" smtClean="0">
                <a:solidFill>
                  <a:srgbClr val="000000"/>
                </a:solidFill>
                <a:latin typeface="Calibri" pitchFamily="34" charset="0"/>
                <a:ea typeface="Trebuchet MS" pitchFamily="34" charset="0"/>
                <a:cs typeface="Trebuchet MS" pitchFamily="34" charset="0"/>
                <a:sym typeface="Trebuchet MS" pitchFamily="34" charset="0"/>
              </a:rPr>
              <a:t>Длится 15 секунд.</a:t>
            </a:r>
          </a:p>
          <a:p>
            <a:pPr marL="685800" lvl="1" indent="-228600">
              <a:spcBef>
                <a:spcPct val="0"/>
              </a:spcBef>
              <a:buFont typeface="Trebuchet MS" pitchFamily="34" charset="0"/>
              <a:buAutoNum type="arabicPeriod"/>
            </a:pPr>
            <a:r>
              <a:rPr lang="ru-RU" noProof="0" dirty="0" smtClean="0">
                <a:solidFill>
                  <a:srgbClr val="000000"/>
                </a:solidFill>
                <a:latin typeface="Calibri" pitchFamily="34" charset="0"/>
                <a:ea typeface="Trebuchet MS" pitchFamily="34" charset="0"/>
                <a:cs typeface="Trebuchet MS" pitchFamily="34" charset="0"/>
                <a:sym typeface="Trebuchet MS" pitchFamily="34" charset="0"/>
              </a:rPr>
              <a:t>Воспроизводится циклически.</a:t>
            </a:r>
            <a:br>
              <a:rPr lang="ru-RU" noProof="0" dirty="0" smtClean="0">
                <a:solidFill>
                  <a:srgbClr val="000000"/>
                </a:solidFill>
                <a:latin typeface="Calibri" pitchFamily="34" charset="0"/>
                <a:ea typeface="Trebuchet MS" pitchFamily="34" charset="0"/>
                <a:cs typeface="Trebuchet MS" pitchFamily="34" charset="0"/>
                <a:sym typeface="Trebuchet MS" pitchFamily="34" charset="0"/>
              </a:rPr>
            </a:br>
            <a:endParaRPr lang="ru-RU" noProof="0" dirty="0" smtClean="0">
              <a:solidFill>
                <a:srgbClr val="000000"/>
              </a:solidFill>
              <a:latin typeface="Calibri" pitchFamily="34" charset="0"/>
              <a:ea typeface="Trebuchet MS" pitchFamily="34" charset="0"/>
              <a:cs typeface="Trebuchet MS" pitchFamily="34" charset="0"/>
              <a:sym typeface="Trebuchet MS" pitchFamily="34" charset="0"/>
            </a:endParaRPr>
          </a:p>
          <a:p>
            <a:pPr>
              <a:spcBef>
                <a:spcPct val="0"/>
              </a:spcBef>
              <a:buFont typeface="Trebuchet MS" pitchFamily="34" charset="0"/>
              <a:buAutoNum type="arabicPeriod"/>
            </a:pPr>
            <a:r>
              <a:rPr lang="ru-RU" noProof="0" dirty="0" smtClean="0">
                <a:solidFill>
                  <a:srgbClr val="000000"/>
                </a:solidFill>
                <a:latin typeface="Calibri" pitchFamily="34" charset="0"/>
                <a:ea typeface="Trebuchet MS" pitchFamily="34" charset="0"/>
                <a:cs typeface="Trebuchet MS" pitchFamily="34" charset="0"/>
                <a:sym typeface="Trebuchet MS" pitchFamily="34" charset="0"/>
              </a:rPr>
              <a:t>Чтобы добавить слайды или изменить макет, выполните указанные ниже действия.</a:t>
            </a:r>
          </a:p>
          <a:p>
            <a:pPr marL="685800" lvl="1" indent="-228600">
              <a:spcBef>
                <a:spcPct val="0"/>
              </a:spcBef>
              <a:buFont typeface="Trebuchet MS" pitchFamily="34" charset="0"/>
              <a:buAutoNum type="arabicPeriod"/>
            </a:pPr>
            <a:r>
              <a:rPr lang="ru-RU" noProof="0" dirty="0" smtClean="0">
                <a:solidFill>
                  <a:srgbClr val="000000"/>
                </a:solidFill>
                <a:latin typeface="Calibri" pitchFamily="34" charset="0"/>
                <a:ea typeface="Trebuchet MS" pitchFamily="34" charset="0"/>
                <a:cs typeface="Trebuchet MS" pitchFamily="34" charset="0"/>
                <a:sym typeface="Trebuchet MS" pitchFamily="34" charset="0"/>
              </a:rPr>
              <a:t>Чтобы добавить слайд, на вкладке </a:t>
            </a:r>
            <a:r>
              <a:rPr lang="ru-RU" b="1" noProof="0" dirty="0" smtClean="0">
                <a:solidFill>
                  <a:srgbClr val="000000"/>
                </a:solidFill>
                <a:latin typeface="Calibri" pitchFamily="34" charset="0"/>
                <a:ea typeface="Trebuchet MS" pitchFamily="34" charset="0"/>
                <a:cs typeface="Trebuchet MS" pitchFamily="34" charset="0"/>
                <a:sym typeface="Trebuchet MS" pitchFamily="34" charset="0"/>
              </a:rPr>
              <a:t>Главная</a:t>
            </a:r>
            <a:r>
              <a:rPr lang="ru-RU" noProof="0" dirty="0" smtClean="0">
                <a:solidFill>
                  <a:srgbClr val="000000"/>
                </a:solidFill>
                <a:latin typeface="Calibri" pitchFamily="34" charset="0"/>
                <a:ea typeface="Trebuchet MS" pitchFamily="34" charset="0"/>
                <a:cs typeface="Trebuchet MS" pitchFamily="34" charset="0"/>
                <a:sym typeface="Trebuchet MS" pitchFamily="34" charset="0"/>
              </a:rPr>
              <a:t> в группе </a:t>
            </a:r>
            <a:r>
              <a:rPr lang="ru-RU" b="1" noProof="0" dirty="0" smtClean="0">
                <a:solidFill>
                  <a:srgbClr val="000000"/>
                </a:solidFill>
                <a:latin typeface="Calibri" pitchFamily="34" charset="0"/>
                <a:ea typeface="Trebuchet MS" pitchFamily="34" charset="0"/>
                <a:cs typeface="Trebuchet MS" pitchFamily="34" charset="0"/>
                <a:sym typeface="Trebuchet MS" pitchFamily="34" charset="0"/>
              </a:rPr>
              <a:t>Слайды</a:t>
            </a:r>
            <a:r>
              <a:rPr lang="ru-RU" noProof="0" dirty="0" smtClean="0">
                <a:solidFill>
                  <a:srgbClr val="000000"/>
                </a:solidFill>
                <a:latin typeface="Calibri" pitchFamily="34" charset="0"/>
                <a:ea typeface="Trebuchet MS" pitchFamily="34" charset="0"/>
                <a:cs typeface="Trebuchet MS" pitchFamily="34" charset="0"/>
                <a:sym typeface="Trebuchet MS" pitchFamily="34" charset="0"/>
              </a:rPr>
              <a:t> щелкните стрелку под кнопкой </a:t>
            </a:r>
            <a:r>
              <a:rPr lang="ru-RU" b="1" noProof="0" dirty="0" smtClean="0">
                <a:solidFill>
                  <a:srgbClr val="000000"/>
                </a:solidFill>
                <a:latin typeface="Calibri" pitchFamily="34" charset="0"/>
                <a:ea typeface="Trebuchet MS" pitchFamily="34" charset="0"/>
                <a:cs typeface="Trebuchet MS" pitchFamily="34" charset="0"/>
                <a:sym typeface="Trebuchet MS" pitchFamily="34" charset="0"/>
              </a:rPr>
              <a:t>Создать слайд</a:t>
            </a:r>
            <a:r>
              <a:rPr lang="ru-RU" noProof="0" dirty="0" smtClean="0">
                <a:solidFill>
                  <a:srgbClr val="000000"/>
                </a:solidFill>
                <a:latin typeface="Calibri" pitchFamily="34" charset="0"/>
                <a:ea typeface="Trebuchet MS" pitchFamily="34" charset="0"/>
                <a:cs typeface="Trebuchet MS" pitchFamily="34" charset="0"/>
                <a:sym typeface="Trebuchet MS" pitchFamily="34" charset="0"/>
              </a:rPr>
              <a:t> и в разделе </a:t>
            </a:r>
            <a:r>
              <a:rPr lang="ru-RU" b="1" noProof="0" dirty="0" smtClean="0">
                <a:solidFill>
                  <a:srgbClr val="000000"/>
                </a:solidFill>
                <a:latin typeface="Calibri" pitchFamily="34" charset="0"/>
                <a:ea typeface="Trebuchet MS" pitchFamily="34" charset="0"/>
                <a:cs typeface="Trebuchet MS" pitchFamily="34" charset="0"/>
                <a:sym typeface="Trebuchet MS" pitchFamily="34" charset="0"/>
              </a:rPr>
              <a:t>Тема с движущимся фоном</a:t>
            </a:r>
            <a:r>
              <a:rPr lang="ru-RU" noProof="0" dirty="0" smtClean="0">
                <a:solidFill>
                  <a:srgbClr val="000000"/>
                </a:solidFill>
                <a:latin typeface="Calibri" pitchFamily="34" charset="0"/>
                <a:ea typeface="Trebuchet MS" pitchFamily="34" charset="0"/>
                <a:cs typeface="Trebuchet MS" pitchFamily="34" charset="0"/>
                <a:sym typeface="Trebuchet MS" pitchFamily="34" charset="0"/>
              </a:rPr>
              <a:t> выберите макет.</a:t>
            </a:r>
          </a:p>
          <a:p>
            <a:pPr marL="685800" lvl="1" indent="-228600">
              <a:spcBef>
                <a:spcPct val="0"/>
              </a:spcBef>
              <a:buFont typeface="Trebuchet MS" pitchFamily="34" charset="0"/>
              <a:buAutoNum type="arabicPeriod"/>
            </a:pPr>
            <a:r>
              <a:rPr lang="ru-RU" noProof="0" dirty="0" smtClean="0">
                <a:solidFill>
                  <a:srgbClr val="000000"/>
                </a:solidFill>
                <a:latin typeface="Calibri" pitchFamily="34" charset="0"/>
                <a:ea typeface="Trebuchet MS" pitchFamily="34" charset="0"/>
                <a:cs typeface="Trebuchet MS" pitchFamily="34" charset="0"/>
                <a:sym typeface="Trebuchet MS" pitchFamily="34" charset="0"/>
              </a:rPr>
              <a:t>Чтобы изменить макет существующего слайда, на вкладке </a:t>
            </a:r>
            <a:r>
              <a:rPr lang="ru-RU" b="1" noProof="0" dirty="0" smtClean="0">
                <a:solidFill>
                  <a:srgbClr val="000000"/>
                </a:solidFill>
                <a:latin typeface="Calibri" pitchFamily="34" charset="0"/>
                <a:ea typeface="Trebuchet MS" pitchFamily="34" charset="0"/>
                <a:cs typeface="Trebuchet MS" pitchFamily="34" charset="0"/>
                <a:sym typeface="Trebuchet MS" pitchFamily="34" charset="0"/>
              </a:rPr>
              <a:t>Главная</a:t>
            </a:r>
            <a:r>
              <a:rPr lang="ru-RU" noProof="0" dirty="0" smtClean="0">
                <a:solidFill>
                  <a:srgbClr val="000000"/>
                </a:solidFill>
                <a:latin typeface="Calibri" pitchFamily="34" charset="0"/>
                <a:ea typeface="Trebuchet MS" pitchFamily="34" charset="0"/>
                <a:cs typeface="Trebuchet MS" pitchFamily="34" charset="0"/>
                <a:sym typeface="Trebuchet MS" pitchFamily="34" charset="0"/>
              </a:rPr>
              <a:t> в группе </a:t>
            </a:r>
            <a:r>
              <a:rPr lang="ru-RU" b="1" noProof="0" dirty="0" smtClean="0">
                <a:solidFill>
                  <a:srgbClr val="000000"/>
                </a:solidFill>
                <a:latin typeface="Calibri" pitchFamily="34" charset="0"/>
                <a:ea typeface="Trebuchet MS" pitchFamily="34" charset="0"/>
                <a:cs typeface="Trebuchet MS" pitchFamily="34" charset="0"/>
                <a:sym typeface="Trebuchet MS" pitchFamily="34" charset="0"/>
              </a:rPr>
              <a:t>Слайды</a:t>
            </a:r>
            <a:r>
              <a:rPr lang="ru-RU" noProof="0" dirty="0" smtClean="0">
                <a:solidFill>
                  <a:srgbClr val="000000"/>
                </a:solidFill>
                <a:latin typeface="Calibri" pitchFamily="34" charset="0"/>
                <a:ea typeface="Trebuchet MS" pitchFamily="34" charset="0"/>
                <a:cs typeface="Trebuchet MS" pitchFamily="34" charset="0"/>
                <a:sym typeface="Trebuchet MS" pitchFamily="34" charset="0"/>
              </a:rPr>
              <a:t> нажмите кнопку </a:t>
            </a:r>
            <a:r>
              <a:rPr lang="ru-RU" b="1" noProof="0" dirty="0" smtClean="0">
                <a:solidFill>
                  <a:srgbClr val="000000"/>
                </a:solidFill>
                <a:latin typeface="Calibri" pitchFamily="34" charset="0"/>
                <a:ea typeface="Trebuchet MS" pitchFamily="34" charset="0"/>
                <a:cs typeface="Trebuchet MS" pitchFamily="34" charset="0"/>
                <a:sym typeface="Trebuchet MS" pitchFamily="34" charset="0"/>
              </a:rPr>
              <a:t>Макет</a:t>
            </a:r>
            <a:r>
              <a:rPr lang="ru-RU" noProof="0" dirty="0" smtClean="0">
                <a:solidFill>
                  <a:srgbClr val="000000"/>
                </a:solidFill>
                <a:latin typeface="Calibri" pitchFamily="34" charset="0"/>
                <a:ea typeface="Trebuchet MS" pitchFamily="34" charset="0"/>
                <a:cs typeface="Trebuchet MS" pitchFamily="34" charset="0"/>
                <a:sym typeface="Trebuchet MS" pitchFamily="34" charset="0"/>
              </a:rPr>
              <a:t> и выберите нужный вариант.</a:t>
            </a:r>
            <a:r>
              <a:rPr lang="ru-RU" noProof="0" dirty="0" smtClean="0">
                <a:solidFill>
                  <a:srgbClr val="FFFFFF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/>
            </a:r>
            <a:br>
              <a:rPr lang="ru-RU" noProof="0" dirty="0" smtClean="0">
                <a:solidFill>
                  <a:srgbClr val="FFFFFF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</a:br>
            <a:endParaRPr lang="ru-RU" noProof="0" dirty="0" smtClean="0">
              <a:solidFill>
                <a:srgbClr val="FFFFFF"/>
              </a:solidFill>
              <a:ea typeface="Trebuchet MS" pitchFamily="34" charset="0"/>
              <a:cs typeface="Trebuchet MS" pitchFamily="34" charset="0"/>
              <a:sym typeface="Trebuchet MS" pitchFamily="34" charset="0"/>
            </a:endParaRPr>
          </a:p>
          <a:p>
            <a:pPr>
              <a:spcBef>
                <a:spcPct val="0"/>
              </a:spcBef>
              <a:buFont typeface="Trebuchet MS" pitchFamily="34" charset="0"/>
              <a:buAutoNum type="arabicPeriod"/>
            </a:pPr>
            <a:r>
              <a:rPr lang="ru-RU" noProof="0" dirty="0" smtClean="0">
                <a:solidFill>
                  <a:srgbClr val="FFFFFF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>Другие анимированные элементы</a:t>
            </a:r>
          </a:p>
          <a:p>
            <a:pPr marL="685800" lvl="1" indent="-228600">
              <a:spcBef>
                <a:spcPct val="0"/>
              </a:spcBef>
              <a:buFontTx/>
              <a:buChar char="•"/>
            </a:pPr>
            <a:r>
              <a:rPr lang="ru-RU" noProof="0" dirty="0" smtClean="0">
                <a:solidFill>
                  <a:srgbClr val="FFFFFF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>Любая аниация начинается после перехода к следующему слайду и запуска фонового видео.</a:t>
            </a:r>
          </a:p>
          <a:p>
            <a:pPr marL="685800" lvl="1" indent="-228600">
              <a:spcBef>
                <a:spcPct val="0"/>
              </a:spcBef>
              <a:buFont typeface="Trebuchet MS" pitchFamily="34" charset="0"/>
              <a:buChar char="•"/>
            </a:pPr>
            <a:endParaRPr lang="ru-RU" noProof="0" dirty="0" smtClean="0">
              <a:solidFill>
                <a:srgbClr val="FFFFFF"/>
              </a:solidFill>
              <a:ea typeface="Trebuchet MS" pitchFamily="34" charset="0"/>
              <a:cs typeface="Trebuchet MS" pitchFamily="34" charset="0"/>
              <a:sym typeface="Trebuchet MS" pitchFamily="34" charset="0"/>
            </a:endParaRPr>
          </a:p>
          <a:p>
            <a:pPr>
              <a:spcBef>
                <a:spcPct val="0"/>
              </a:spcBef>
              <a:buFont typeface="Trebuchet MS" pitchFamily="34" charset="0"/>
              <a:buAutoNum type="arabicPeriod"/>
            </a:pPr>
            <a:r>
              <a:rPr lang="ru-RU" noProof="0" dirty="0" smtClean="0">
                <a:solidFill>
                  <a:srgbClr val="FFFFFF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>Макеты с видеоэффектами</a:t>
            </a:r>
          </a:p>
          <a:p>
            <a:pPr marL="685800" lvl="1" indent="-228600">
              <a:spcBef>
                <a:spcPct val="0"/>
              </a:spcBef>
              <a:buFontTx/>
              <a:buChar char="•"/>
            </a:pPr>
            <a:r>
              <a:rPr lang="ru-RU" noProof="0" dirty="0" smtClean="0">
                <a:solidFill>
                  <a:srgbClr val="FFFFFF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>Макеты «(Зеленый) заголовок и содержимое» и «(Фиолетовый) заголовок и содержимое» создаются путем наложения цветов на видео.</a:t>
            </a:r>
          </a:p>
          <a:p>
            <a:pPr marL="1143000" lvl="2" indent="-228600">
              <a:spcBef>
                <a:spcPct val="0"/>
              </a:spcBef>
              <a:buFont typeface="Courier New" pitchFamily="49" charset="0"/>
              <a:buChar char="o"/>
            </a:pPr>
            <a:r>
              <a:rPr lang="ru-RU" noProof="0" dirty="0" smtClean="0">
                <a:solidFill>
                  <a:srgbClr val="FFFFFF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>Выделив видео, на вкладке </a:t>
            </a:r>
            <a:r>
              <a:rPr lang="ru-RU" b="1" noProof="0" dirty="0" smtClean="0">
                <a:solidFill>
                  <a:srgbClr val="FFFFFF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>Работа с видео</a:t>
            </a:r>
            <a:r>
              <a:rPr lang="ru-RU" noProof="0" dirty="0" smtClean="0">
                <a:solidFill>
                  <a:srgbClr val="FFFFFF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> откройте вложенную вкладку </a:t>
            </a:r>
            <a:r>
              <a:rPr lang="ru-RU" b="1" noProof="0" dirty="0" smtClean="0">
                <a:solidFill>
                  <a:srgbClr val="FFFFFF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>Формат</a:t>
            </a:r>
            <a:r>
              <a:rPr lang="ru-RU" noProof="0" dirty="0" smtClean="0">
                <a:solidFill>
                  <a:srgbClr val="FFFFFF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>, в группе </a:t>
            </a:r>
            <a:r>
              <a:rPr lang="ru-RU" b="1" noProof="0" dirty="0" smtClean="0">
                <a:solidFill>
                  <a:srgbClr val="FFFFFF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>Настройка</a:t>
            </a:r>
            <a:r>
              <a:rPr lang="ru-RU" noProof="0" dirty="0" smtClean="0">
                <a:solidFill>
                  <a:srgbClr val="FFFFFF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> нажмите кнопку </a:t>
            </a:r>
            <a:r>
              <a:rPr lang="ru-RU" b="1" noProof="0" dirty="0" smtClean="0">
                <a:solidFill>
                  <a:srgbClr val="FFFFFF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>Цвет</a:t>
            </a:r>
            <a:r>
              <a:rPr lang="ru-RU" noProof="0" dirty="0" smtClean="0">
                <a:solidFill>
                  <a:srgbClr val="FFFFFF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> и выберите вариант </a:t>
            </a:r>
            <a:r>
              <a:rPr lang="ru-RU" b="1" noProof="0" dirty="0" smtClean="0">
                <a:solidFill>
                  <a:srgbClr val="FFFFFF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>Оранжевый, светлый контрастный цвет 6</a:t>
            </a:r>
            <a:r>
              <a:rPr lang="ru-RU" noProof="0" dirty="0" smtClean="0">
                <a:solidFill>
                  <a:srgbClr val="FFFFFF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> (третья строка, седьмой элемент слева) или </a:t>
            </a:r>
            <a:r>
              <a:rPr lang="ru-RU" b="1" noProof="0" dirty="0" smtClean="0">
                <a:solidFill>
                  <a:srgbClr val="FFFFFF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>Темно-бирюзовый, светлый контрастный цвет 5</a:t>
            </a:r>
            <a:r>
              <a:rPr lang="ru-RU" noProof="0" dirty="0" smtClean="0">
                <a:solidFill>
                  <a:srgbClr val="FFFFFF"/>
                </a:solidFill>
                <a:ea typeface="Trebuchet MS" pitchFamily="34" charset="0"/>
                <a:cs typeface="Trebuchet MS" pitchFamily="34" charset="0"/>
                <a:sym typeface="Trebuchet MS" pitchFamily="34" charset="0"/>
              </a:rPr>
              <a:t> (третья строка, шестой элемент слева).</a:t>
            </a:r>
            <a:endParaRPr lang="ru-RU" baseline="0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3880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3880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3880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3880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3880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3880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3880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3880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9922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388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388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3880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3880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3880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3880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3880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388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 ?><Relationships xmlns="http://schemas.openxmlformats.org/package/2006/relationships"><Relationship Id="rId3" Target="../slideMasters/slideMaster1.xml" Type="http://schemas.openxmlformats.org/officeDocument/2006/relationships/slideMaster"/><Relationship Id="rId2" Target="../media/media1.wmv" Type="http://schemas.openxmlformats.org/officeDocument/2006/relationships/video"/><Relationship Id="rId1" Target="../media/media1.wmv" Type="http://schemas.microsoft.com/office/2007/relationships/media"/><Relationship Id="rId4" Target="../media/image2.jpeg" Type="http://schemas.openxmlformats.org/officeDocument/2006/relationships/image"/></Relationships>
</file>

<file path=ppt/slideLayouts/_rels/slideLayout4.xml.rels><?xml version="1.0" encoding="UTF-8" standalone="yes" ?><Relationships xmlns="http://schemas.openxmlformats.org/package/2006/relationships"><Relationship Id="rId3" Target="../slideMasters/slideMaster1.xml" Type="http://schemas.openxmlformats.org/officeDocument/2006/relationships/slideMaster"/><Relationship Id="rId2" Target="../media/media1.wmv" Type="http://schemas.openxmlformats.org/officeDocument/2006/relationships/video"/><Relationship Id="rId1" Target="../media/media1.wmv" Type="http://schemas.microsoft.com/office/2007/relationships/media"/><Relationship Id="rId4" Target="../media/image3.jpeg" Type="http://schemas.openxmlformats.org/officeDocument/2006/relationships/image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ACF4D067-4ADC-4E44-A8E1-EC6D134DA828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900"/>
            </a:lvl1pPr>
          </a:lstStyle>
          <a:p>
            <a:fld id="{08A7F96F-1D34-4AD8-A324-DDD9B7126D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1614482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4485737"/>
            <a:ext cx="9144000" cy="2372264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10" name="Freeform 5"/>
          <p:cNvSpPr>
            <a:spLocks/>
          </p:cNvSpPr>
          <p:nvPr userDrawn="1"/>
        </p:nvSpPr>
        <p:spPr bwMode="auto">
          <a:xfrm flipH="1">
            <a:off x="0" y="-1"/>
            <a:ext cx="9144000" cy="1236133"/>
          </a:xfrm>
          <a:custGeom>
            <a:avLst/>
            <a:gdLst>
              <a:gd name="T0" fmla="*/ 2880 w 2880"/>
              <a:gd name="T1" fmla="*/ 155 h 399"/>
              <a:gd name="T2" fmla="*/ 2880 w 2880"/>
              <a:gd name="T3" fmla="*/ 399 h 399"/>
              <a:gd name="T4" fmla="*/ 2285 w 2880"/>
              <a:gd name="T5" fmla="*/ 115 h 399"/>
              <a:gd name="T6" fmla="*/ 1228 w 2880"/>
              <a:gd name="T7" fmla="*/ 191 h 399"/>
              <a:gd name="T8" fmla="*/ 0 w 2880"/>
              <a:gd name="T9" fmla="*/ 125 h 399"/>
              <a:gd name="T10" fmla="*/ 0 w 2880"/>
              <a:gd name="T11" fmla="*/ 0 h 399"/>
              <a:gd name="T12" fmla="*/ 295 w 2880"/>
              <a:gd name="T13" fmla="*/ 90 h 399"/>
              <a:gd name="T14" fmla="*/ 1266 w 2880"/>
              <a:gd name="T15" fmla="*/ 163 h 399"/>
              <a:gd name="T16" fmla="*/ 2297 w 2880"/>
              <a:gd name="T17" fmla="*/ 14 h 399"/>
              <a:gd name="T18" fmla="*/ 2880 w 2880"/>
              <a:gd name="T19" fmla="*/ 155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0" h="399">
                <a:moveTo>
                  <a:pt x="2880" y="155"/>
                </a:moveTo>
                <a:cubicBezTo>
                  <a:pt x="2880" y="399"/>
                  <a:pt x="2880" y="399"/>
                  <a:pt x="2880" y="399"/>
                </a:cubicBezTo>
                <a:cubicBezTo>
                  <a:pt x="2880" y="399"/>
                  <a:pt x="2738" y="122"/>
                  <a:pt x="2285" y="115"/>
                </a:cubicBezTo>
                <a:cubicBezTo>
                  <a:pt x="1950" y="110"/>
                  <a:pt x="1693" y="116"/>
                  <a:pt x="1228" y="191"/>
                </a:cubicBezTo>
                <a:cubicBezTo>
                  <a:pt x="853" y="251"/>
                  <a:pt x="0" y="125"/>
                  <a:pt x="0" y="125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43" y="24"/>
                  <a:pt x="295" y="90"/>
                </a:cubicBezTo>
                <a:cubicBezTo>
                  <a:pt x="532" y="151"/>
                  <a:pt x="965" y="181"/>
                  <a:pt x="1266" y="163"/>
                </a:cubicBezTo>
                <a:cubicBezTo>
                  <a:pt x="1546" y="145"/>
                  <a:pt x="1975" y="18"/>
                  <a:pt x="2297" y="14"/>
                </a:cubicBezTo>
                <a:cubicBezTo>
                  <a:pt x="2619" y="10"/>
                  <a:pt x="2880" y="155"/>
                  <a:pt x="2880" y="155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35000">
                <a:schemeClr val="tx1">
                  <a:alpha val="20000"/>
                </a:schemeClr>
              </a:gs>
              <a:gs pos="100000">
                <a:schemeClr val="tx1">
                  <a:alpha val="25000"/>
                </a:schemeClr>
              </a:gs>
            </a:gsLst>
            <a:lin ang="16200000" scaled="1"/>
          </a:gradFill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5"/>
          <p:cNvSpPr>
            <a:spLocks/>
          </p:cNvSpPr>
          <p:nvPr userDrawn="1"/>
        </p:nvSpPr>
        <p:spPr bwMode="auto">
          <a:xfrm>
            <a:off x="0" y="653038"/>
            <a:ext cx="9144000" cy="1307726"/>
          </a:xfrm>
          <a:custGeom>
            <a:avLst/>
            <a:gdLst>
              <a:gd name="T0" fmla="*/ 2880 w 2880"/>
              <a:gd name="T1" fmla="*/ 155 h 399"/>
              <a:gd name="T2" fmla="*/ 2880 w 2880"/>
              <a:gd name="T3" fmla="*/ 399 h 399"/>
              <a:gd name="T4" fmla="*/ 2285 w 2880"/>
              <a:gd name="T5" fmla="*/ 115 h 399"/>
              <a:gd name="T6" fmla="*/ 1228 w 2880"/>
              <a:gd name="T7" fmla="*/ 191 h 399"/>
              <a:gd name="T8" fmla="*/ 0 w 2880"/>
              <a:gd name="T9" fmla="*/ 125 h 399"/>
              <a:gd name="T10" fmla="*/ 0 w 2880"/>
              <a:gd name="T11" fmla="*/ 0 h 399"/>
              <a:gd name="T12" fmla="*/ 295 w 2880"/>
              <a:gd name="T13" fmla="*/ 90 h 399"/>
              <a:gd name="T14" fmla="*/ 1266 w 2880"/>
              <a:gd name="T15" fmla="*/ 163 h 399"/>
              <a:gd name="T16" fmla="*/ 2297 w 2880"/>
              <a:gd name="T17" fmla="*/ 14 h 399"/>
              <a:gd name="T18" fmla="*/ 2880 w 2880"/>
              <a:gd name="T19" fmla="*/ 155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0" h="399">
                <a:moveTo>
                  <a:pt x="2880" y="155"/>
                </a:moveTo>
                <a:cubicBezTo>
                  <a:pt x="2880" y="399"/>
                  <a:pt x="2880" y="399"/>
                  <a:pt x="2880" y="399"/>
                </a:cubicBezTo>
                <a:cubicBezTo>
                  <a:pt x="2880" y="399"/>
                  <a:pt x="2738" y="122"/>
                  <a:pt x="2285" y="115"/>
                </a:cubicBezTo>
                <a:cubicBezTo>
                  <a:pt x="1950" y="110"/>
                  <a:pt x="1693" y="116"/>
                  <a:pt x="1228" y="191"/>
                </a:cubicBezTo>
                <a:cubicBezTo>
                  <a:pt x="853" y="251"/>
                  <a:pt x="0" y="125"/>
                  <a:pt x="0" y="125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43" y="24"/>
                  <a:pt x="295" y="90"/>
                </a:cubicBezTo>
                <a:cubicBezTo>
                  <a:pt x="532" y="151"/>
                  <a:pt x="965" y="181"/>
                  <a:pt x="1266" y="163"/>
                </a:cubicBezTo>
                <a:cubicBezTo>
                  <a:pt x="1546" y="145"/>
                  <a:pt x="1975" y="18"/>
                  <a:pt x="2297" y="14"/>
                </a:cubicBezTo>
                <a:cubicBezTo>
                  <a:pt x="2619" y="10"/>
                  <a:pt x="2880" y="155"/>
                  <a:pt x="2880" y="155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35000">
                <a:schemeClr val="tx1">
                  <a:alpha val="20000"/>
                </a:schemeClr>
              </a:gs>
              <a:gs pos="100000">
                <a:schemeClr val="tx1">
                  <a:alpha val="25000"/>
                </a:schemeClr>
              </a:gs>
            </a:gsLst>
            <a:lin ang="16200000" scaled="1"/>
          </a:gradFill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6"/>
          <p:cNvSpPr>
            <a:spLocks/>
          </p:cNvSpPr>
          <p:nvPr userDrawn="1"/>
        </p:nvSpPr>
        <p:spPr bwMode="auto">
          <a:xfrm flipH="1">
            <a:off x="0" y="5207597"/>
            <a:ext cx="9144000" cy="928544"/>
          </a:xfrm>
          <a:custGeom>
            <a:avLst/>
            <a:gdLst>
              <a:gd name="T0" fmla="*/ 2880 w 2880"/>
              <a:gd name="T1" fmla="*/ 226 h 469"/>
              <a:gd name="T2" fmla="*/ 2880 w 2880"/>
              <a:gd name="T3" fmla="*/ 469 h 469"/>
              <a:gd name="T4" fmla="*/ 2303 w 2880"/>
              <a:gd name="T5" fmla="*/ 197 h 469"/>
              <a:gd name="T6" fmla="*/ 1214 w 2880"/>
              <a:gd name="T7" fmla="*/ 337 h 469"/>
              <a:gd name="T8" fmla="*/ 0 w 2880"/>
              <a:gd name="T9" fmla="*/ 255 h 469"/>
              <a:gd name="T10" fmla="*/ 0 w 2880"/>
              <a:gd name="T11" fmla="*/ 80 h 469"/>
              <a:gd name="T12" fmla="*/ 1205 w 2880"/>
              <a:gd name="T13" fmla="*/ 309 h 469"/>
              <a:gd name="T14" fmla="*/ 2323 w 2880"/>
              <a:gd name="T15" fmla="*/ 6 h 469"/>
              <a:gd name="T16" fmla="*/ 2880 w 2880"/>
              <a:gd name="T17" fmla="*/ 226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0" h="469">
                <a:moveTo>
                  <a:pt x="2880" y="226"/>
                </a:moveTo>
                <a:cubicBezTo>
                  <a:pt x="2880" y="469"/>
                  <a:pt x="2880" y="469"/>
                  <a:pt x="2880" y="469"/>
                </a:cubicBezTo>
                <a:cubicBezTo>
                  <a:pt x="2880" y="469"/>
                  <a:pt x="2756" y="214"/>
                  <a:pt x="2303" y="197"/>
                </a:cubicBezTo>
                <a:cubicBezTo>
                  <a:pt x="1984" y="186"/>
                  <a:pt x="1688" y="291"/>
                  <a:pt x="1214" y="337"/>
                </a:cubicBezTo>
                <a:cubicBezTo>
                  <a:pt x="437" y="412"/>
                  <a:pt x="0" y="255"/>
                  <a:pt x="0" y="255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904" y="335"/>
                  <a:pt x="1205" y="309"/>
                </a:cubicBezTo>
                <a:cubicBezTo>
                  <a:pt x="1486" y="285"/>
                  <a:pt x="2001" y="11"/>
                  <a:pt x="2323" y="6"/>
                </a:cubicBezTo>
                <a:cubicBezTo>
                  <a:pt x="2645" y="0"/>
                  <a:pt x="2880" y="226"/>
                  <a:pt x="2880" y="226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35000">
                <a:schemeClr val="tx1">
                  <a:alpha val="20000"/>
                </a:schemeClr>
              </a:gs>
              <a:gs pos="100000">
                <a:schemeClr val="tx1">
                  <a:alpha val="25000"/>
                </a:schemeClr>
              </a:gs>
            </a:gsLst>
            <a:lin ang="16200000" scaled="1"/>
          </a:gradFill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"/>
          <p:cNvSpPr>
            <a:spLocks/>
          </p:cNvSpPr>
          <p:nvPr userDrawn="1"/>
        </p:nvSpPr>
        <p:spPr bwMode="auto">
          <a:xfrm flipH="1">
            <a:off x="0" y="4792133"/>
            <a:ext cx="9144000" cy="1311400"/>
          </a:xfrm>
          <a:custGeom>
            <a:avLst/>
            <a:gdLst>
              <a:gd name="T0" fmla="*/ 0 w 2880"/>
              <a:gd name="T1" fmla="*/ 226 h 469"/>
              <a:gd name="T2" fmla="*/ 0 w 2880"/>
              <a:gd name="T3" fmla="*/ 469 h 469"/>
              <a:gd name="T4" fmla="*/ 577 w 2880"/>
              <a:gd name="T5" fmla="*/ 197 h 469"/>
              <a:gd name="T6" fmla="*/ 1666 w 2880"/>
              <a:gd name="T7" fmla="*/ 336 h 469"/>
              <a:gd name="T8" fmla="*/ 2880 w 2880"/>
              <a:gd name="T9" fmla="*/ 254 h 469"/>
              <a:gd name="T10" fmla="*/ 2880 w 2880"/>
              <a:gd name="T11" fmla="*/ 79 h 469"/>
              <a:gd name="T12" fmla="*/ 1675 w 2880"/>
              <a:gd name="T13" fmla="*/ 308 h 469"/>
              <a:gd name="T14" fmla="*/ 557 w 2880"/>
              <a:gd name="T15" fmla="*/ 5 h 469"/>
              <a:gd name="T16" fmla="*/ 0 w 2880"/>
              <a:gd name="T17" fmla="*/ 226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0" h="469">
                <a:moveTo>
                  <a:pt x="0" y="226"/>
                </a:moveTo>
                <a:cubicBezTo>
                  <a:pt x="0" y="469"/>
                  <a:pt x="0" y="469"/>
                  <a:pt x="0" y="469"/>
                </a:cubicBezTo>
                <a:cubicBezTo>
                  <a:pt x="0" y="469"/>
                  <a:pt x="124" y="213"/>
                  <a:pt x="577" y="197"/>
                </a:cubicBezTo>
                <a:cubicBezTo>
                  <a:pt x="896" y="185"/>
                  <a:pt x="1192" y="290"/>
                  <a:pt x="1666" y="336"/>
                </a:cubicBezTo>
                <a:cubicBezTo>
                  <a:pt x="2443" y="412"/>
                  <a:pt x="2880" y="254"/>
                  <a:pt x="2880" y="254"/>
                </a:cubicBezTo>
                <a:cubicBezTo>
                  <a:pt x="2880" y="79"/>
                  <a:pt x="2880" y="79"/>
                  <a:pt x="2880" y="79"/>
                </a:cubicBezTo>
                <a:cubicBezTo>
                  <a:pt x="2880" y="79"/>
                  <a:pt x="1976" y="334"/>
                  <a:pt x="1675" y="308"/>
                </a:cubicBezTo>
                <a:cubicBezTo>
                  <a:pt x="1395" y="284"/>
                  <a:pt x="879" y="11"/>
                  <a:pt x="557" y="5"/>
                </a:cubicBezTo>
                <a:cubicBezTo>
                  <a:pt x="235" y="0"/>
                  <a:pt x="0" y="226"/>
                  <a:pt x="0" y="226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35000">
                <a:schemeClr val="tx1">
                  <a:alpha val="20000"/>
                </a:schemeClr>
              </a:gs>
              <a:gs pos="100000">
                <a:schemeClr val="tx1">
                  <a:alpha val="25000"/>
                </a:schemeClr>
              </a:gs>
            </a:gsLst>
            <a:lin ang="16200000" scaled="1"/>
          </a:gradFill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4" name="Group 63"/>
          <p:cNvGrpSpPr/>
          <p:nvPr userDrawn="1"/>
        </p:nvGrpSpPr>
        <p:grpSpPr>
          <a:xfrm>
            <a:off x="0" y="1826213"/>
            <a:ext cx="9144000" cy="787591"/>
            <a:chOff x="0" y="1757974"/>
            <a:chExt cx="9144000" cy="787591"/>
          </a:xfrm>
        </p:grpSpPr>
        <p:sp>
          <p:nvSpPr>
            <p:cNvPr id="61" name="Rectangle 60"/>
            <p:cNvSpPr/>
            <p:nvPr userDrawn="1"/>
          </p:nvSpPr>
          <p:spPr>
            <a:xfrm>
              <a:off x="0" y="1757974"/>
              <a:ext cx="9144000" cy="327804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2" name="Rectangle 61"/>
            <p:cNvSpPr/>
            <p:nvPr userDrawn="1"/>
          </p:nvSpPr>
          <p:spPr>
            <a:xfrm>
              <a:off x="0" y="2232425"/>
              <a:ext cx="9144000" cy="138023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/>
            <p:cNvSpPr/>
            <p:nvPr userDrawn="1"/>
          </p:nvSpPr>
          <p:spPr>
            <a:xfrm>
              <a:off x="0" y="2499846"/>
              <a:ext cx="9144000" cy="45719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5" name="Group 64"/>
          <p:cNvGrpSpPr/>
          <p:nvPr userDrawn="1"/>
        </p:nvGrpSpPr>
        <p:grpSpPr>
          <a:xfrm flipH="1">
            <a:off x="236002" y="3637911"/>
            <a:ext cx="886426" cy="3139424"/>
            <a:chOff x="-1028119" y="544938"/>
            <a:chExt cx="1194223" cy="4229538"/>
          </a:xfrm>
        </p:grpSpPr>
        <p:sp>
          <p:nvSpPr>
            <p:cNvPr id="66" name="Oval 65"/>
            <p:cNvSpPr/>
            <p:nvPr userDrawn="1"/>
          </p:nvSpPr>
          <p:spPr>
            <a:xfrm>
              <a:off x="-837875" y="3671650"/>
              <a:ext cx="699852" cy="69985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10000"/>
                  </a:schemeClr>
                </a:gs>
                <a:gs pos="35000">
                  <a:schemeClr val="accent4">
                    <a:tint val="37000"/>
                    <a:satMod val="300000"/>
                    <a:alpha val="3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7" name="Oval 66"/>
            <p:cNvSpPr/>
            <p:nvPr userDrawn="1"/>
          </p:nvSpPr>
          <p:spPr>
            <a:xfrm>
              <a:off x="-1028119" y="1478437"/>
              <a:ext cx="662409" cy="662409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10000"/>
                  </a:schemeClr>
                </a:gs>
                <a:gs pos="35000">
                  <a:schemeClr val="accent4">
                    <a:tint val="37000"/>
                    <a:satMod val="300000"/>
                    <a:alpha val="3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8" name="Oval 67"/>
            <p:cNvSpPr/>
            <p:nvPr userDrawn="1"/>
          </p:nvSpPr>
          <p:spPr>
            <a:xfrm>
              <a:off x="-1020479" y="782527"/>
              <a:ext cx="1109133" cy="110913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"/>
                  </a:schemeClr>
                </a:gs>
                <a:gs pos="35000">
                  <a:schemeClr val="accent4">
                    <a:tint val="37000"/>
                    <a:satMod val="300000"/>
                    <a:alpha val="10000"/>
                  </a:schemeClr>
                </a:gs>
                <a:gs pos="100000">
                  <a:schemeClr val="tx1">
                    <a:alpha val="2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69" name="Oval 68"/>
            <p:cNvSpPr/>
            <p:nvPr userDrawn="1"/>
          </p:nvSpPr>
          <p:spPr>
            <a:xfrm>
              <a:off x="-662408" y="2308171"/>
              <a:ext cx="381787" cy="3817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10000"/>
                  </a:schemeClr>
                </a:gs>
                <a:gs pos="35000">
                  <a:schemeClr val="accent4">
                    <a:tint val="37000"/>
                    <a:satMod val="300000"/>
                    <a:alpha val="3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0" name="Oval 69"/>
            <p:cNvSpPr/>
            <p:nvPr userDrawn="1"/>
          </p:nvSpPr>
          <p:spPr>
            <a:xfrm>
              <a:off x="-365710" y="2650299"/>
              <a:ext cx="531814" cy="531814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15000"/>
                  </a:schemeClr>
                </a:gs>
                <a:gs pos="100000">
                  <a:schemeClr val="tx1">
                    <a:alpha val="1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1" name="Oval 70"/>
            <p:cNvSpPr/>
            <p:nvPr userDrawn="1"/>
          </p:nvSpPr>
          <p:spPr>
            <a:xfrm>
              <a:off x="-788027" y="4263358"/>
              <a:ext cx="384745" cy="384745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2" name="Oval 71"/>
            <p:cNvSpPr/>
            <p:nvPr userDrawn="1"/>
          </p:nvSpPr>
          <p:spPr>
            <a:xfrm>
              <a:off x="-673302" y="1066800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3" name="Oval 72"/>
            <p:cNvSpPr/>
            <p:nvPr userDrawn="1"/>
          </p:nvSpPr>
          <p:spPr>
            <a:xfrm>
              <a:off x="-226176" y="3055740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4" name="Oval 73"/>
            <p:cNvSpPr/>
            <p:nvPr userDrawn="1"/>
          </p:nvSpPr>
          <p:spPr>
            <a:xfrm>
              <a:off x="-353350" y="1665883"/>
              <a:ext cx="190360" cy="19036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5" name="Oval 74"/>
            <p:cNvSpPr/>
            <p:nvPr userDrawn="1"/>
          </p:nvSpPr>
          <p:spPr>
            <a:xfrm>
              <a:off x="-914400" y="2667000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10000"/>
                  </a:schemeClr>
                </a:gs>
                <a:gs pos="35000">
                  <a:schemeClr val="accent4">
                    <a:tint val="37000"/>
                    <a:satMod val="300000"/>
                    <a:alpha val="3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6" name="Oval 75"/>
            <p:cNvSpPr/>
            <p:nvPr userDrawn="1"/>
          </p:nvSpPr>
          <p:spPr>
            <a:xfrm>
              <a:off x="-851214" y="3111186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7" name="Oval 76"/>
            <p:cNvSpPr/>
            <p:nvPr userDrawn="1"/>
          </p:nvSpPr>
          <p:spPr>
            <a:xfrm>
              <a:off x="-465912" y="2587112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8" name="Oval 77"/>
            <p:cNvSpPr/>
            <p:nvPr userDrawn="1"/>
          </p:nvSpPr>
          <p:spPr>
            <a:xfrm>
              <a:off x="-819621" y="3602971"/>
              <a:ext cx="272692" cy="27269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79" name="Oval 78"/>
            <p:cNvSpPr/>
            <p:nvPr userDrawn="1"/>
          </p:nvSpPr>
          <p:spPr>
            <a:xfrm>
              <a:off x="-442946" y="544938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0" name="Oval 79"/>
            <p:cNvSpPr/>
            <p:nvPr userDrawn="1"/>
          </p:nvSpPr>
          <p:spPr>
            <a:xfrm>
              <a:off x="-869469" y="723272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1" name="Oval 80"/>
            <p:cNvSpPr/>
            <p:nvPr userDrawn="1"/>
          </p:nvSpPr>
          <p:spPr>
            <a:xfrm>
              <a:off x="-369735" y="3981318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82" name="Oval 81"/>
            <p:cNvSpPr/>
            <p:nvPr userDrawn="1"/>
          </p:nvSpPr>
          <p:spPr>
            <a:xfrm>
              <a:off x="-306548" y="4648103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88654" y="12213"/>
            <a:ext cx="7907251" cy="3467973"/>
            <a:chOff x="-1028119" y="544938"/>
            <a:chExt cx="9643677" cy="4229538"/>
          </a:xfrm>
        </p:grpSpPr>
        <p:sp>
          <p:nvSpPr>
            <p:cNvPr id="18" name="Oval 17"/>
            <p:cNvSpPr/>
            <p:nvPr userDrawn="1"/>
          </p:nvSpPr>
          <p:spPr>
            <a:xfrm>
              <a:off x="-837875" y="3671650"/>
              <a:ext cx="699852" cy="69985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Oval 18"/>
            <p:cNvSpPr/>
            <p:nvPr userDrawn="1"/>
          </p:nvSpPr>
          <p:spPr>
            <a:xfrm>
              <a:off x="-1028119" y="1478437"/>
              <a:ext cx="662409" cy="662409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 userDrawn="1"/>
          </p:nvSpPr>
          <p:spPr>
            <a:xfrm>
              <a:off x="-1020479" y="782527"/>
              <a:ext cx="1109133" cy="110913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-662408" y="2308171"/>
              <a:ext cx="381787" cy="3817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-365710" y="2650299"/>
              <a:ext cx="531814" cy="531814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 userDrawn="1"/>
          </p:nvSpPr>
          <p:spPr>
            <a:xfrm>
              <a:off x="-788027" y="4263358"/>
              <a:ext cx="384745" cy="384745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Oval 23"/>
            <p:cNvSpPr/>
            <p:nvPr userDrawn="1"/>
          </p:nvSpPr>
          <p:spPr>
            <a:xfrm>
              <a:off x="-673302" y="1066800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Oval 24"/>
            <p:cNvSpPr/>
            <p:nvPr userDrawn="1"/>
          </p:nvSpPr>
          <p:spPr>
            <a:xfrm>
              <a:off x="-226176" y="3055740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 userDrawn="1"/>
          </p:nvSpPr>
          <p:spPr>
            <a:xfrm>
              <a:off x="-353350" y="1665883"/>
              <a:ext cx="190360" cy="19036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Oval 26"/>
            <p:cNvSpPr/>
            <p:nvPr userDrawn="1"/>
          </p:nvSpPr>
          <p:spPr>
            <a:xfrm>
              <a:off x="-914400" y="2667000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Oval 27"/>
            <p:cNvSpPr/>
            <p:nvPr userDrawn="1"/>
          </p:nvSpPr>
          <p:spPr>
            <a:xfrm>
              <a:off x="-851214" y="3111186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 userDrawn="1"/>
          </p:nvSpPr>
          <p:spPr>
            <a:xfrm>
              <a:off x="-465912" y="2587112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Oval 29"/>
            <p:cNvSpPr/>
            <p:nvPr userDrawn="1"/>
          </p:nvSpPr>
          <p:spPr>
            <a:xfrm>
              <a:off x="-819621" y="3602971"/>
              <a:ext cx="272692" cy="27269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Oval 30"/>
            <p:cNvSpPr/>
            <p:nvPr userDrawn="1"/>
          </p:nvSpPr>
          <p:spPr>
            <a:xfrm>
              <a:off x="-442946" y="544938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 userDrawn="1"/>
          </p:nvSpPr>
          <p:spPr>
            <a:xfrm>
              <a:off x="-869469" y="723272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Oval 32"/>
            <p:cNvSpPr/>
            <p:nvPr userDrawn="1"/>
          </p:nvSpPr>
          <p:spPr>
            <a:xfrm>
              <a:off x="-369735" y="3981318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Oval 33"/>
            <p:cNvSpPr/>
            <p:nvPr userDrawn="1"/>
          </p:nvSpPr>
          <p:spPr>
            <a:xfrm>
              <a:off x="-306548" y="4648103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Oval 34"/>
            <p:cNvSpPr/>
            <p:nvPr userDrawn="1"/>
          </p:nvSpPr>
          <p:spPr>
            <a:xfrm>
              <a:off x="4439766" y="851221"/>
              <a:ext cx="381787" cy="3817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Oval 35"/>
            <p:cNvSpPr/>
            <p:nvPr userDrawn="1"/>
          </p:nvSpPr>
          <p:spPr>
            <a:xfrm>
              <a:off x="3097462" y="1949900"/>
              <a:ext cx="190360" cy="19036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Oval 36"/>
            <p:cNvSpPr/>
            <p:nvPr userDrawn="1"/>
          </p:nvSpPr>
          <p:spPr>
            <a:xfrm>
              <a:off x="8489186" y="671310"/>
              <a:ext cx="126372" cy="12637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Oval 37"/>
            <p:cNvSpPr/>
            <p:nvPr userDrawn="1"/>
          </p:nvSpPr>
          <p:spPr>
            <a:xfrm>
              <a:off x="741735" y="948238"/>
              <a:ext cx="126372" cy="12637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Oval 38"/>
            <p:cNvSpPr/>
            <p:nvPr userDrawn="1"/>
          </p:nvSpPr>
          <p:spPr>
            <a:xfrm>
              <a:off x="2224237" y="628092"/>
              <a:ext cx="190360" cy="19036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328823"/>
            <a:ext cx="7772400" cy="1470025"/>
          </a:xfrm>
        </p:spPr>
        <p:txBody>
          <a:bodyPr anchor="b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694733"/>
            <a:ext cx="7772400" cy="877267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9332"/>
            <a:ext cx="5111750" cy="497866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1435099"/>
            <a:ext cx="2322513" cy="498316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D067-4ADC-4E44-A8E1-EC6D134DA828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7F96F-1D34-4AD8-A324-DDD9B7126D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981217" y="198435"/>
            <a:ext cx="7705581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43001" y="1507067"/>
            <a:ext cx="7543800" cy="385233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401734"/>
            <a:ext cx="7560733" cy="101653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D067-4ADC-4E44-A8E1-EC6D134DA828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7F96F-1D34-4AD8-A324-DDD9B7126D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981217" y="198435"/>
            <a:ext cx="7705581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D067-4ADC-4E44-A8E1-EC6D134DA828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7F96F-1D34-4AD8-A324-DDD9B7126D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(Green)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ippling Water Loop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337094"/>
            <a:ext cx="9144000" cy="552090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0"/>
            <a:ext cx="9144000" cy="13716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grpSp>
        <p:nvGrpSpPr>
          <p:cNvPr id="59" name="Group 58"/>
          <p:cNvGrpSpPr/>
          <p:nvPr userDrawn="1"/>
        </p:nvGrpSpPr>
        <p:grpSpPr>
          <a:xfrm>
            <a:off x="0" y="-1"/>
            <a:ext cx="9144000" cy="1371601"/>
            <a:chOff x="0" y="-1"/>
            <a:chExt cx="9144000" cy="1371601"/>
          </a:xfrm>
        </p:grpSpPr>
        <p:sp>
          <p:nvSpPr>
            <p:cNvPr id="60" name="Freeform 5"/>
            <p:cNvSpPr>
              <a:spLocks/>
            </p:cNvSpPr>
            <p:nvPr userDrawn="1"/>
          </p:nvSpPr>
          <p:spPr bwMode="auto">
            <a:xfrm>
              <a:off x="0" y="-1"/>
              <a:ext cx="9144000" cy="789410"/>
            </a:xfrm>
            <a:custGeom>
              <a:avLst/>
              <a:gdLst>
                <a:gd name="T0" fmla="*/ 2880 w 2880"/>
                <a:gd name="T1" fmla="*/ 155 h 399"/>
                <a:gd name="T2" fmla="*/ 2880 w 2880"/>
                <a:gd name="T3" fmla="*/ 399 h 399"/>
                <a:gd name="T4" fmla="*/ 2285 w 2880"/>
                <a:gd name="T5" fmla="*/ 115 h 399"/>
                <a:gd name="T6" fmla="*/ 1228 w 2880"/>
                <a:gd name="T7" fmla="*/ 191 h 399"/>
                <a:gd name="T8" fmla="*/ 0 w 2880"/>
                <a:gd name="T9" fmla="*/ 125 h 399"/>
                <a:gd name="T10" fmla="*/ 0 w 2880"/>
                <a:gd name="T11" fmla="*/ 0 h 399"/>
                <a:gd name="T12" fmla="*/ 295 w 2880"/>
                <a:gd name="T13" fmla="*/ 90 h 399"/>
                <a:gd name="T14" fmla="*/ 1266 w 2880"/>
                <a:gd name="T15" fmla="*/ 163 h 399"/>
                <a:gd name="T16" fmla="*/ 2297 w 2880"/>
                <a:gd name="T17" fmla="*/ 14 h 399"/>
                <a:gd name="T18" fmla="*/ 2880 w 2880"/>
                <a:gd name="T19" fmla="*/ 155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80" h="399">
                  <a:moveTo>
                    <a:pt x="2880" y="155"/>
                  </a:moveTo>
                  <a:cubicBezTo>
                    <a:pt x="2880" y="399"/>
                    <a:pt x="2880" y="399"/>
                    <a:pt x="2880" y="399"/>
                  </a:cubicBezTo>
                  <a:cubicBezTo>
                    <a:pt x="2880" y="399"/>
                    <a:pt x="2738" y="122"/>
                    <a:pt x="2285" y="115"/>
                  </a:cubicBezTo>
                  <a:cubicBezTo>
                    <a:pt x="1950" y="110"/>
                    <a:pt x="1693" y="116"/>
                    <a:pt x="1228" y="191"/>
                  </a:cubicBezTo>
                  <a:cubicBezTo>
                    <a:pt x="853" y="251"/>
                    <a:pt x="0" y="125"/>
                    <a:pt x="0" y="1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3" y="24"/>
                    <a:pt x="295" y="90"/>
                  </a:cubicBezTo>
                  <a:cubicBezTo>
                    <a:pt x="532" y="151"/>
                    <a:pt x="965" y="181"/>
                    <a:pt x="1266" y="163"/>
                  </a:cubicBezTo>
                  <a:cubicBezTo>
                    <a:pt x="1546" y="145"/>
                    <a:pt x="1975" y="18"/>
                    <a:pt x="2297" y="14"/>
                  </a:cubicBezTo>
                  <a:cubicBezTo>
                    <a:pt x="2619" y="10"/>
                    <a:pt x="2880" y="155"/>
                    <a:pt x="2880" y="15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35000">
                  <a:schemeClr val="tx1">
                    <a:alpha val="20000"/>
                  </a:schemeClr>
                </a:gs>
                <a:gs pos="100000">
                  <a:schemeClr val="tx1">
                    <a:alpha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"/>
            <p:cNvSpPr>
              <a:spLocks/>
            </p:cNvSpPr>
            <p:nvPr userDrawn="1"/>
          </p:nvSpPr>
          <p:spPr bwMode="auto">
            <a:xfrm>
              <a:off x="0" y="443056"/>
              <a:ext cx="9144000" cy="928544"/>
            </a:xfrm>
            <a:custGeom>
              <a:avLst/>
              <a:gdLst>
                <a:gd name="T0" fmla="*/ 2880 w 2880"/>
                <a:gd name="T1" fmla="*/ 226 h 469"/>
                <a:gd name="T2" fmla="*/ 2880 w 2880"/>
                <a:gd name="T3" fmla="*/ 469 h 469"/>
                <a:gd name="T4" fmla="*/ 2303 w 2880"/>
                <a:gd name="T5" fmla="*/ 197 h 469"/>
                <a:gd name="T6" fmla="*/ 1214 w 2880"/>
                <a:gd name="T7" fmla="*/ 337 h 469"/>
                <a:gd name="T8" fmla="*/ 0 w 2880"/>
                <a:gd name="T9" fmla="*/ 255 h 469"/>
                <a:gd name="T10" fmla="*/ 0 w 2880"/>
                <a:gd name="T11" fmla="*/ 80 h 469"/>
                <a:gd name="T12" fmla="*/ 1205 w 2880"/>
                <a:gd name="T13" fmla="*/ 309 h 469"/>
                <a:gd name="T14" fmla="*/ 2323 w 2880"/>
                <a:gd name="T15" fmla="*/ 6 h 469"/>
                <a:gd name="T16" fmla="*/ 2880 w 2880"/>
                <a:gd name="T17" fmla="*/ 226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0" h="469">
                  <a:moveTo>
                    <a:pt x="2880" y="226"/>
                  </a:moveTo>
                  <a:cubicBezTo>
                    <a:pt x="2880" y="469"/>
                    <a:pt x="2880" y="469"/>
                    <a:pt x="2880" y="469"/>
                  </a:cubicBezTo>
                  <a:cubicBezTo>
                    <a:pt x="2880" y="469"/>
                    <a:pt x="2756" y="214"/>
                    <a:pt x="2303" y="197"/>
                  </a:cubicBezTo>
                  <a:cubicBezTo>
                    <a:pt x="1984" y="186"/>
                    <a:pt x="1688" y="291"/>
                    <a:pt x="1214" y="337"/>
                  </a:cubicBezTo>
                  <a:cubicBezTo>
                    <a:pt x="437" y="412"/>
                    <a:pt x="0" y="255"/>
                    <a:pt x="0" y="25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904" y="335"/>
                    <a:pt x="1205" y="309"/>
                  </a:cubicBezTo>
                  <a:cubicBezTo>
                    <a:pt x="1486" y="285"/>
                    <a:pt x="2001" y="11"/>
                    <a:pt x="2323" y="6"/>
                  </a:cubicBezTo>
                  <a:cubicBezTo>
                    <a:pt x="2645" y="0"/>
                    <a:pt x="2880" y="226"/>
                    <a:pt x="2880" y="22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35000">
                  <a:schemeClr val="tx1">
                    <a:alpha val="20000"/>
                  </a:schemeClr>
                </a:gs>
                <a:gs pos="100000">
                  <a:schemeClr val="tx1">
                    <a:alpha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7"/>
            <p:cNvSpPr>
              <a:spLocks/>
            </p:cNvSpPr>
            <p:nvPr userDrawn="1"/>
          </p:nvSpPr>
          <p:spPr bwMode="auto">
            <a:xfrm>
              <a:off x="0" y="227942"/>
              <a:ext cx="9144000" cy="927557"/>
            </a:xfrm>
            <a:custGeom>
              <a:avLst/>
              <a:gdLst>
                <a:gd name="T0" fmla="*/ 0 w 2880"/>
                <a:gd name="T1" fmla="*/ 226 h 469"/>
                <a:gd name="T2" fmla="*/ 0 w 2880"/>
                <a:gd name="T3" fmla="*/ 469 h 469"/>
                <a:gd name="T4" fmla="*/ 577 w 2880"/>
                <a:gd name="T5" fmla="*/ 197 h 469"/>
                <a:gd name="T6" fmla="*/ 1666 w 2880"/>
                <a:gd name="T7" fmla="*/ 336 h 469"/>
                <a:gd name="T8" fmla="*/ 2880 w 2880"/>
                <a:gd name="T9" fmla="*/ 254 h 469"/>
                <a:gd name="T10" fmla="*/ 2880 w 2880"/>
                <a:gd name="T11" fmla="*/ 79 h 469"/>
                <a:gd name="T12" fmla="*/ 1675 w 2880"/>
                <a:gd name="T13" fmla="*/ 308 h 469"/>
                <a:gd name="T14" fmla="*/ 557 w 2880"/>
                <a:gd name="T15" fmla="*/ 5 h 469"/>
                <a:gd name="T16" fmla="*/ 0 w 2880"/>
                <a:gd name="T17" fmla="*/ 226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0" h="469">
                  <a:moveTo>
                    <a:pt x="0" y="226"/>
                  </a:moveTo>
                  <a:cubicBezTo>
                    <a:pt x="0" y="469"/>
                    <a:pt x="0" y="469"/>
                    <a:pt x="0" y="469"/>
                  </a:cubicBezTo>
                  <a:cubicBezTo>
                    <a:pt x="0" y="469"/>
                    <a:pt x="124" y="213"/>
                    <a:pt x="577" y="197"/>
                  </a:cubicBezTo>
                  <a:cubicBezTo>
                    <a:pt x="896" y="185"/>
                    <a:pt x="1192" y="290"/>
                    <a:pt x="1666" y="336"/>
                  </a:cubicBezTo>
                  <a:cubicBezTo>
                    <a:pt x="2443" y="412"/>
                    <a:pt x="2880" y="254"/>
                    <a:pt x="2880" y="254"/>
                  </a:cubicBezTo>
                  <a:cubicBezTo>
                    <a:pt x="2880" y="79"/>
                    <a:pt x="2880" y="79"/>
                    <a:pt x="2880" y="79"/>
                  </a:cubicBezTo>
                  <a:cubicBezTo>
                    <a:pt x="2880" y="79"/>
                    <a:pt x="1976" y="334"/>
                    <a:pt x="1675" y="308"/>
                  </a:cubicBezTo>
                  <a:cubicBezTo>
                    <a:pt x="1395" y="284"/>
                    <a:pt x="879" y="11"/>
                    <a:pt x="557" y="5"/>
                  </a:cubicBezTo>
                  <a:cubicBezTo>
                    <a:pt x="235" y="0"/>
                    <a:pt x="0" y="226"/>
                    <a:pt x="0" y="22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35000">
                  <a:schemeClr val="tx1">
                    <a:alpha val="20000"/>
                  </a:schemeClr>
                </a:gs>
                <a:gs pos="100000">
                  <a:schemeClr val="tx1">
                    <a:alpha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D067-4ADC-4E44-A8E1-EC6D134DA828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7F96F-1D34-4AD8-A324-DDD9B7126D3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88654" y="12213"/>
            <a:ext cx="7907251" cy="3467973"/>
            <a:chOff x="-1028119" y="544938"/>
            <a:chExt cx="9643677" cy="4229538"/>
          </a:xfrm>
        </p:grpSpPr>
        <p:sp>
          <p:nvSpPr>
            <p:cNvPr id="10" name="Oval 9"/>
            <p:cNvSpPr/>
            <p:nvPr userDrawn="1"/>
          </p:nvSpPr>
          <p:spPr>
            <a:xfrm>
              <a:off x="-837875" y="3671650"/>
              <a:ext cx="699852" cy="69985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15000"/>
                  </a:schemeClr>
                </a:gs>
                <a:gs pos="100000">
                  <a:schemeClr val="tx1">
                    <a:alpha val="1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Oval 10"/>
            <p:cNvSpPr/>
            <p:nvPr userDrawn="1"/>
          </p:nvSpPr>
          <p:spPr>
            <a:xfrm>
              <a:off x="-1028119" y="1478437"/>
              <a:ext cx="662409" cy="662409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Oval 11"/>
            <p:cNvSpPr/>
            <p:nvPr userDrawn="1"/>
          </p:nvSpPr>
          <p:spPr>
            <a:xfrm>
              <a:off x="-1020479" y="782527"/>
              <a:ext cx="1109133" cy="110913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 userDrawn="1"/>
          </p:nvSpPr>
          <p:spPr>
            <a:xfrm>
              <a:off x="-662408" y="2308171"/>
              <a:ext cx="381787" cy="3817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10000"/>
                  </a:schemeClr>
                </a:gs>
                <a:gs pos="35000">
                  <a:schemeClr val="accent4">
                    <a:tint val="37000"/>
                    <a:satMod val="300000"/>
                    <a:alpha val="3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Oval 13"/>
            <p:cNvSpPr/>
            <p:nvPr userDrawn="1"/>
          </p:nvSpPr>
          <p:spPr>
            <a:xfrm>
              <a:off x="-365710" y="2650299"/>
              <a:ext cx="531814" cy="531814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15000"/>
                  </a:schemeClr>
                </a:gs>
                <a:gs pos="100000">
                  <a:schemeClr val="tx1">
                    <a:alpha val="1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-788027" y="4263358"/>
              <a:ext cx="384745" cy="384745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10000"/>
                  </a:schemeClr>
                </a:gs>
                <a:gs pos="35000">
                  <a:schemeClr val="accent4">
                    <a:tint val="37000"/>
                    <a:satMod val="300000"/>
                    <a:alpha val="3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Oval 15"/>
            <p:cNvSpPr/>
            <p:nvPr userDrawn="1"/>
          </p:nvSpPr>
          <p:spPr>
            <a:xfrm>
              <a:off x="-673302" y="1066800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Oval 16"/>
            <p:cNvSpPr/>
            <p:nvPr userDrawn="1"/>
          </p:nvSpPr>
          <p:spPr>
            <a:xfrm>
              <a:off x="-226176" y="3055740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Oval 17"/>
            <p:cNvSpPr/>
            <p:nvPr userDrawn="1"/>
          </p:nvSpPr>
          <p:spPr>
            <a:xfrm>
              <a:off x="-353350" y="1665883"/>
              <a:ext cx="190360" cy="19036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Oval 18"/>
            <p:cNvSpPr/>
            <p:nvPr userDrawn="1"/>
          </p:nvSpPr>
          <p:spPr>
            <a:xfrm>
              <a:off x="-914400" y="2667000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 userDrawn="1"/>
          </p:nvSpPr>
          <p:spPr>
            <a:xfrm>
              <a:off x="-851214" y="3111186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-465912" y="2587112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-819621" y="3602971"/>
              <a:ext cx="272692" cy="27269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10000"/>
                  </a:schemeClr>
                </a:gs>
                <a:gs pos="35000">
                  <a:schemeClr val="accent4">
                    <a:tint val="37000"/>
                    <a:satMod val="300000"/>
                    <a:alpha val="3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 userDrawn="1"/>
          </p:nvSpPr>
          <p:spPr>
            <a:xfrm>
              <a:off x="-442946" y="544938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Oval 23"/>
            <p:cNvSpPr/>
            <p:nvPr userDrawn="1"/>
          </p:nvSpPr>
          <p:spPr>
            <a:xfrm>
              <a:off x="-869469" y="723272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Oval 24"/>
            <p:cNvSpPr/>
            <p:nvPr userDrawn="1"/>
          </p:nvSpPr>
          <p:spPr>
            <a:xfrm>
              <a:off x="-369735" y="3981318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 userDrawn="1"/>
          </p:nvSpPr>
          <p:spPr>
            <a:xfrm>
              <a:off x="-306548" y="4648103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Oval 26"/>
            <p:cNvSpPr/>
            <p:nvPr userDrawn="1"/>
          </p:nvSpPr>
          <p:spPr>
            <a:xfrm>
              <a:off x="4439766" y="851221"/>
              <a:ext cx="381787" cy="3817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4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Oval 27"/>
            <p:cNvSpPr/>
            <p:nvPr userDrawn="1"/>
          </p:nvSpPr>
          <p:spPr>
            <a:xfrm>
              <a:off x="3097462" y="1949900"/>
              <a:ext cx="190360" cy="19036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 userDrawn="1"/>
          </p:nvSpPr>
          <p:spPr>
            <a:xfrm>
              <a:off x="8489186" y="671310"/>
              <a:ext cx="126372" cy="12637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Oval 29"/>
            <p:cNvSpPr/>
            <p:nvPr userDrawn="1"/>
          </p:nvSpPr>
          <p:spPr>
            <a:xfrm>
              <a:off x="741735" y="948238"/>
              <a:ext cx="126372" cy="12637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Oval 30"/>
            <p:cNvSpPr/>
            <p:nvPr userDrawn="1"/>
          </p:nvSpPr>
          <p:spPr>
            <a:xfrm>
              <a:off x="2224237" y="628092"/>
              <a:ext cx="190360" cy="19036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5" name="Freeform 5"/>
          <p:cNvSpPr>
            <a:spLocks/>
          </p:cNvSpPr>
          <p:nvPr userDrawn="1"/>
        </p:nvSpPr>
        <p:spPr bwMode="auto">
          <a:xfrm>
            <a:off x="0" y="6515341"/>
            <a:ext cx="9144000" cy="351126"/>
          </a:xfrm>
          <a:custGeom>
            <a:avLst/>
            <a:gdLst>
              <a:gd name="T0" fmla="*/ 2880 w 2880"/>
              <a:gd name="T1" fmla="*/ 155 h 399"/>
              <a:gd name="T2" fmla="*/ 2880 w 2880"/>
              <a:gd name="T3" fmla="*/ 399 h 399"/>
              <a:gd name="T4" fmla="*/ 2285 w 2880"/>
              <a:gd name="T5" fmla="*/ 115 h 399"/>
              <a:gd name="T6" fmla="*/ 1228 w 2880"/>
              <a:gd name="T7" fmla="*/ 191 h 399"/>
              <a:gd name="T8" fmla="*/ 0 w 2880"/>
              <a:gd name="T9" fmla="*/ 125 h 399"/>
              <a:gd name="T10" fmla="*/ 0 w 2880"/>
              <a:gd name="T11" fmla="*/ 0 h 399"/>
              <a:gd name="T12" fmla="*/ 295 w 2880"/>
              <a:gd name="T13" fmla="*/ 90 h 399"/>
              <a:gd name="T14" fmla="*/ 1266 w 2880"/>
              <a:gd name="T15" fmla="*/ 163 h 399"/>
              <a:gd name="T16" fmla="*/ 2297 w 2880"/>
              <a:gd name="T17" fmla="*/ 14 h 399"/>
              <a:gd name="T18" fmla="*/ 2880 w 2880"/>
              <a:gd name="T19" fmla="*/ 155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0" h="399">
                <a:moveTo>
                  <a:pt x="2880" y="155"/>
                </a:moveTo>
                <a:cubicBezTo>
                  <a:pt x="2880" y="399"/>
                  <a:pt x="2880" y="399"/>
                  <a:pt x="2880" y="399"/>
                </a:cubicBezTo>
                <a:cubicBezTo>
                  <a:pt x="2880" y="399"/>
                  <a:pt x="2738" y="122"/>
                  <a:pt x="2285" y="115"/>
                </a:cubicBezTo>
                <a:cubicBezTo>
                  <a:pt x="1950" y="110"/>
                  <a:pt x="1693" y="116"/>
                  <a:pt x="1228" y="191"/>
                </a:cubicBezTo>
                <a:cubicBezTo>
                  <a:pt x="853" y="251"/>
                  <a:pt x="0" y="125"/>
                  <a:pt x="0" y="125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43" y="24"/>
                  <a:pt x="295" y="90"/>
                </a:cubicBezTo>
                <a:cubicBezTo>
                  <a:pt x="532" y="151"/>
                  <a:pt x="965" y="181"/>
                  <a:pt x="1266" y="163"/>
                </a:cubicBezTo>
                <a:cubicBezTo>
                  <a:pt x="1546" y="145"/>
                  <a:pt x="1975" y="18"/>
                  <a:pt x="2297" y="14"/>
                </a:cubicBezTo>
                <a:cubicBezTo>
                  <a:pt x="2619" y="10"/>
                  <a:pt x="2880" y="155"/>
                  <a:pt x="2880" y="155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0"/>
                </a:schemeClr>
              </a:gs>
              <a:gs pos="35000">
                <a:schemeClr val="tx1">
                  <a:alpha val="20000"/>
                </a:schemeClr>
              </a:gs>
              <a:gs pos="100000">
                <a:schemeClr val="tx1">
                  <a:alpha val="50000"/>
                </a:schemeClr>
              </a:gs>
            </a:gsLst>
            <a:lin ang="16200000" scaled="1"/>
          </a:gradFill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2" name="Group 31"/>
          <p:cNvGrpSpPr/>
          <p:nvPr userDrawn="1"/>
        </p:nvGrpSpPr>
        <p:grpSpPr>
          <a:xfrm flipH="1">
            <a:off x="236002" y="3637911"/>
            <a:ext cx="886426" cy="3139424"/>
            <a:chOff x="-1028119" y="544938"/>
            <a:chExt cx="1194223" cy="4229538"/>
          </a:xfrm>
        </p:grpSpPr>
        <p:sp>
          <p:nvSpPr>
            <p:cNvPr id="33" name="Oval 32"/>
            <p:cNvSpPr/>
            <p:nvPr userDrawn="1"/>
          </p:nvSpPr>
          <p:spPr>
            <a:xfrm>
              <a:off x="-837875" y="3671650"/>
              <a:ext cx="699852" cy="69985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10000"/>
                  </a:schemeClr>
                </a:gs>
                <a:gs pos="35000">
                  <a:schemeClr val="accent4">
                    <a:tint val="37000"/>
                    <a:satMod val="300000"/>
                    <a:alpha val="3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Oval 33"/>
            <p:cNvSpPr/>
            <p:nvPr userDrawn="1"/>
          </p:nvSpPr>
          <p:spPr>
            <a:xfrm>
              <a:off x="-1028119" y="1478437"/>
              <a:ext cx="662409" cy="662409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10000"/>
                  </a:schemeClr>
                </a:gs>
                <a:gs pos="35000">
                  <a:schemeClr val="accent4">
                    <a:tint val="37000"/>
                    <a:satMod val="300000"/>
                    <a:alpha val="3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Oval 34"/>
            <p:cNvSpPr/>
            <p:nvPr userDrawn="1"/>
          </p:nvSpPr>
          <p:spPr>
            <a:xfrm>
              <a:off x="-1020479" y="782527"/>
              <a:ext cx="1109133" cy="110913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"/>
                  </a:schemeClr>
                </a:gs>
                <a:gs pos="35000">
                  <a:schemeClr val="accent4">
                    <a:tint val="37000"/>
                    <a:satMod val="300000"/>
                    <a:alpha val="10000"/>
                  </a:schemeClr>
                </a:gs>
                <a:gs pos="100000">
                  <a:schemeClr val="tx1">
                    <a:alpha val="2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Oval 35"/>
            <p:cNvSpPr/>
            <p:nvPr userDrawn="1"/>
          </p:nvSpPr>
          <p:spPr>
            <a:xfrm>
              <a:off x="-662408" y="2308171"/>
              <a:ext cx="381787" cy="3817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10000"/>
                  </a:schemeClr>
                </a:gs>
                <a:gs pos="35000">
                  <a:schemeClr val="accent4">
                    <a:tint val="37000"/>
                    <a:satMod val="300000"/>
                    <a:alpha val="3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Oval 36"/>
            <p:cNvSpPr/>
            <p:nvPr userDrawn="1"/>
          </p:nvSpPr>
          <p:spPr>
            <a:xfrm>
              <a:off x="-365710" y="2650299"/>
              <a:ext cx="531814" cy="531814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15000"/>
                  </a:schemeClr>
                </a:gs>
                <a:gs pos="100000">
                  <a:schemeClr val="tx1">
                    <a:alpha val="1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Oval 37"/>
            <p:cNvSpPr/>
            <p:nvPr userDrawn="1"/>
          </p:nvSpPr>
          <p:spPr>
            <a:xfrm>
              <a:off x="-788027" y="4263358"/>
              <a:ext cx="384745" cy="384745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Oval 38"/>
            <p:cNvSpPr/>
            <p:nvPr userDrawn="1"/>
          </p:nvSpPr>
          <p:spPr>
            <a:xfrm>
              <a:off x="-673302" y="1066800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Oval 39"/>
            <p:cNvSpPr/>
            <p:nvPr userDrawn="1"/>
          </p:nvSpPr>
          <p:spPr>
            <a:xfrm>
              <a:off x="-226176" y="3055740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Oval 40"/>
            <p:cNvSpPr/>
            <p:nvPr userDrawn="1"/>
          </p:nvSpPr>
          <p:spPr>
            <a:xfrm>
              <a:off x="-353350" y="1665883"/>
              <a:ext cx="190360" cy="19036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Oval 41"/>
            <p:cNvSpPr/>
            <p:nvPr userDrawn="1"/>
          </p:nvSpPr>
          <p:spPr>
            <a:xfrm>
              <a:off x="-914400" y="2667000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10000"/>
                  </a:schemeClr>
                </a:gs>
                <a:gs pos="35000">
                  <a:schemeClr val="accent4">
                    <a:tint val="37000"/>
                    <a:satMod val="300000"/>
                    <a:alpha val="3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Oval 42"/>
            <p:cNvSpPr/>
            <p:nvPr userDrawn="1"/>
          </p:nvSpPr>
          <p:spPr>
            <a:xfrm>
              <a:off x="-851214" y="3111186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Oval 43"/>
            <p:cNvSpPr/>
            <p:nvPr userDrawn="1"/>
          </p:nvSpPr>
          <p:spPr>
            <a:xfrm>
              <a:off x="-465912" y="2587112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Oval 44"/>
            <p:cNvSpPr/>
            <p:nvPr userDrawn="1"/>
          </p:nvSpPr>
          <p:spPr>
            <a:xfrm>
              <a:off x="-819621" y="3602971"/>
              <a:ext cx="272692" cy="27269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Oval 45"/>
            <p:cNvSpPr/>
            <p:nvPr userDrawn="1"/>
          </p:nvSpPr>
          <p:spPr>
            <a:xfrm>
              <a:off x="-442946" y="544938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Oval 46"/>
            <p:cNvSpPr/>
            <p:nvPr userDrawn="1"/>
          </p:nvSpPr>
          <p:spPr>
            <a:xfrm>
              <a:off x="-869469" y="723272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Oval 47"/>
            <p:cNvSpPr/>
            <p:nvPr userDrawn="1"/>
          </p:nvSpPr>
          <p:spPr>
            <a:xfrm>
              <a:off x="-369735" y="3981318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Oval 48"/>
            <p:cNvSpPr/>
            <p:nvPr userDrawn="1"/>
          </p:nvSpPr>
          <p:spPr>
            <a:xfrm>
              <a:off x="-306548" y="4648103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487648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7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(Purple)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ippling Water Loop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337094"/>
            <a:ext cx="9144000" cy="552090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0"/>
            <a:ext cx="9144000" cy="13716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grpSp>
        <p:nvGrpSpPr>
          <p:cNvPr id="55" name="Group 54"/>
          <p:cNvGrpSpPr/>
          <p:nvPr userDrawn="1"/>
        </p:nvGrpSpPr>
        <p:grpSpPr>
          <a:xfrm>
            <a:off x="0" y="-1"/>
            <a:ext cx="9144000" cy="1371601"/>
            <a:chOff x="0" y="-1"/>
            <a:chExt cx="9144000" cy="1371601"/>
          </a:xfrm>
        </p:grpSpPr>
        <p:sp>
          <p:nvSpPr>
            <p:cNvPr id="56" name="Freeform 5"/>
            <p:cNvSpPr>
              <a:spLocks/>
            </p:cNvSpPr>
            <p:nvPr userDrawn="1"/>
          </p:nvSpPr>
          <p:spPr bwMode="auto">
            <a:xfrm>
              <a:off x="0" y="-1"/>
              <a:ext cx="9144000" cy="789410"/>
            </a:xfrm>
            <a:custGeom>
              <a:avLst/>
              <a:gdLst>
                <a:gd name="T0" fmla="*/ 2880 w 2880"/>
                <a:gd name="T1" fmla="*/ 155 h 399"/>
                <a:gd name="T2" fmla="*/ 2880 w 2880"/>
                <a:gd name="T3" fmla="*/ 399 h 399"/>
                <a:gd name="T4" fmla="*/ 2285 w 2880"/>
                <a:gd name="T5" fmla="*/ 115 h 399"/>
                <a:gd name="T6" fmla="*/ 1228 w 2880"/>
                <a:gd name="T7" fmla="*/ 191 h 399"/>
                <a:gd name="T8" fmla="*/ 0 w 2880"/>
                <a:gd name="T9" fmla="*/ 125 h 399"/>
                <a:gd name="T10" fmla="*/ 0 w 2880"/>
                <a:gd name="T11" fmla="*/ 0 h 399"/>
                <a:gd name="T12" fmla="*/ 295 w 2880"/>
                <a:gd name="T13" fmla="*/ 90 h 399"/>
                <a:gd name="T14" fmla="*/ 1266 w 2880"/>
                <a:gd name="T15" fmla="*/ 163 h 399"/>
                <a:gd name="T16" fmla="*/ 2297 w 2880"/>
                <a:gd name="T17" fmla="*/ 14 h 399"/>
                <a:gd name="T18" fmla="*/ 2880 w 2880"/>
                <a:gd name="T19" fmla="*/ 155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80" h="399">
                  <a:moveTo>
                    <a:pt x="2880" y="155"/>
                  </a:moveTo>
                  <a:cubicBezTo>
                    <a:pt x="2880" y="399"/>
                    <a:pt x="2880" y="399"/>
                    <a:pt x="2880" y="399"/>
                  </a:cubicBezTo>
                  <a:cubicBezTo>
                    <a:pt x="2880" y="399"/>
                    <a:pt x="2738" y="122"/>
                    <a:pt x="2285" y="115"/>
                  </a:cubicBezTo>
                  <a:cubicBezTo>
                    <a:pt x="1950" y="110"/>
                    <a:pt x="1693" y="116"/>
                    <a:pt x="1228" y="191"/>
                  </a:cubicBezTo>
                  <a:cubicBezTo>
                    <a:pt x="853" y="251"/>
                    <a:pt x="0" y="125"/>
                    <a:pt x="0" y="1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3" y="24"/>
                    <a:pt x="295" y="90"/>
                  </a:cubicBezTo>
                  <a:cubicBezTo>
                    <a:pt x="532" y="151"/>
                    <a:pt x="965" y="181"/>
                    <a:pt x="1266" y="163"/>
                  </a:cubicBezTo>
                  <a:cubicBezTo>
                    <a:pt x="1546" y="145"/>
                    <a:pt x="1975" y="18"/>
                    <a:pt x="2297" y="14"/>
                  </a:cubicBezTo>
                  <a:cubicBezTo>
                    <a:pt x="2619" y="10"/>
                    <a:pt x="2880" y="155"/>
                    <a:pt x="2880" y="15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35000">
                  <a:schemeClr val="tx1">
                    <a:alpha val="20000"/>
                  </a:schemeClr>
                </a:gs>
                <a:gs pos="100000">
                  <a:schemeClr val="tx1">
                    <a:alpha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6"/>
            <p:cNvSpPr>
              <a:spLocks/>
            </p:cNvSpPr>
            <p:nvPr userDrawn="1"/>
          </p:nvSpPr>
          <p:spPr bwMode="auto">
            <a:xfrm>
              <a:off x="0" y="443056"/>
              <a:ext cx="9144000" cy="928544"/>
            </a:xfrm>
            <a:custGeom>
              <a:avLst/>
              <a:gdLst>
                <a:gd name="T0" fmla="*/ 2880 w 2880"/>
                <a:gd name="T1" fmla="*/ 226 h 469"/>
                <a:gd name="T2" fmla="*/ 2880 w 2880"/>
                <a:gd name="T3" fmla="*/ 469 h 469"/>
                <a:gd name="T4" fmla="*/ 2303 w 2880"/>
                <a:gd name="T5" fmla="*/ 197 h 469"/>
                <a:gd name="T6" fmla="*/ 1214 w 2880"/>
                <a:gd name="T7" fmla="*/ 337 h 469"/>
                <a:gd name="T8" fmla="*/ 0 w 2880"/>
                <a:gd name="T9" fmla="*/ 255 h 469"/>
                <a:gd name="T10" fmla="*/ 0 w 2880"/>
                <a:gd name="T11" fmla="*/ 80 h 469"/>
                <a:gd name="T12" fmla="*/ 1205 w 2880"/>
                <a:gd name="T13" fmla="*/ 309 h 469"/>
                <a:gd name="T14" fmla="*/ 2323 w 2880"/>
                <a:gd name="T15" fmla="*/ 6 h 469"/>
                <a:gd name="T16" fmla="*/ 2880 w 2880"/>
                <a:gd name="T17" fmla="*/ 226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0" h="469">
                  <a:moveTo>
                    <a:pt x="2880" y="226"/>
                  </a:moveTo>
                  <a:cubicBezTo>
                    <a:pt x="2880" y="469"/>
                    <a:pt x="2880" y="469"/>
                    <a:pt x="2880" y="469"/>
                  </a:cubicBezTo>
                  <a:cubicBezTo>
                    <a:pt x="2880" y="469"/>
                    <a:pt x="2756" y="214"/>
                    <a:pt x="2303" y="197"/>
                  </a:cubicBezTo>
                  <a:cubicBezTo>
                    <a:pt x="1984" y="186"/>
                    <a:pt x="1688" y="291"/>
                    <a:pt x="1214" y="337"/>
                  </a:cubicBezTo>
                  <a:cubicBezTo>
                    <a:pt x="437" y="412"/>
                    <a:pt x="0" y="255"/>
                    <a:pt x="0" y="25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904" y="335"/>
                    <a:pt x="1205" y="309"/>
                  </a:cubicBezTo>
                  <a:cubicBezTo>
                    <a:pt x="1486" y="285"/>
                    <a:pt x="2001" y="11"/>
                    <a:pt x="2323" y="6"/>
                  </a:cubicBezTo>
                  <a:cubicBezTo>
                    <a:pt x="2645" y="0"/>
                    <a:pt x="2880" y="226"/>
                    <a:pt x="2880" y="22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35000">
                  <a:schemeClr val="tx1">
                    <a:alpha val="20000"/>
                  </a:schemeClr>
                </a:gs>
                <a:gs pos="100000">
                  <a:schemeClr val="tx1">
                    <a:alpha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7"/>
            <p:cNvSpPr>
              <a:spLocks/>
            </p:cNvSpPr>
            <p:nvPr userDrawn="1"/>
          </p:nvSpPr>
          <p:spPr bwMode="auto">
            <a:xfrm>
              <a:off x="0" y="227942"/>
              <a:ext cx="9144000" cy="927557"/>
            </a:xfrm>
            <a:custGeom>
              <a:avLst/>
              <a:gdLst>
                <a:gd name="T0" fmla="*/ 0 w 2880"/>
                <a:gd name="T1" fmla="*/ 226 h 469"/>
                <a:gd name="T2" fmla="*/ 0 w 2880"/>
                <a:gd name="T3" fmla="*/ 469 h 469"/>
                <a:gd name="T4" fmla="*/ 577 w 2880"/>
                <a:gd name="T5" fmla="*/ 197 h 469"/>
                <a:gd name="T6" fmla="*/ 1666 w 2880"/>
                <a:gd name="T7" fmla="*/ 336 h 469"/>
                <a:gd name="T8" fmla="*/ 2880 w 2880"/>
                <a:gd name="T9" fmla="*/ 254 h 469"/>
                <a:gd name="T10" fmla="*/ 2880 w 2880"/>
                <a:gd name="T11" fmla="*/ 79 h 469"/>
                <a:gd name="T12" fmla="*/ 1675 w 2880"/>
                <a:gd name="T13" fmla="*/ 308 h 469"/>
                <a:gd name="T14" fmla="*/ 557 w 2880"/>
                <a:gd name="T15" fmla="*/ 5 h 469"/>
                <a:gd name="T16" fmla="*/ 0 w 2880"/>
                <a:gd name="T17" fmla="*/ 226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0" h="469">
                  <a:moveTo>
                    <a:pt x="0" y="226"/>
                  </a:moveTo>
                  <a:cubicBezTo>
                    <a:pt x="0" y="469"/>
                    <a:pt x="0" y="469"/>
                    <a:pt x="0" y="469"/>
                  </a:cubicBezTo>
                  <a:cubicBezTo>
                    <a:pt x="0" y="469"/>
                    <a:pt x="124" y="213"/>
                    <a:pt x="577" y="197"/>
                  </a:cubicBezTo>
                  <a:cubicBezTo>
                    <a:pt x="896" y="185"/>
                    <a:pt x="1192" y="290"/>
                    <a:pt x="1666" y="336"/>
                  </a:cubicBezTo>
                  <a:cubicBezTo>
                    <a:pt x="2443" y="412"/>
                    <a:pt x="2880" y="254"/>
                    <a:pt x="2880" y="254"/>
                  </a:cubicBezTo>
                  <a:cubicBezTo>
                    <a:pt x="2880" y="79"/>
                    <a:pt x="2880" y="79"/>
                    <a:pt x="2880" y="79"/>
                  </a:cubicBezTo>
                  <a:cubicBezTo>
                    <a:pt x="2880" y="79"/>
                    <a:pt x="1976" y="334"/>
                    <a:pt x="1675" y="308"/>
                  </a:cubicBezTo>
                  <a:cubicBezTo>
                    <a:pt x="1395" y="284"/>
                    <a:pt x="879" y="11"/>
                    <a:pt x="557" y="5"/>
                  </a:cubicBezTo>
                  <a:cubicBezTo>
                    <a:pt x="235" y="0"/>
                    <a:pt x="0" y="226"/>
                    <a:pt x="0" y="22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35000">
                  <a:schemeClr val="tx1">
                    <a:alpha val="20000"/>
                  </a:schemeClr>
                </a:gs>
                <a:gs pos="100000">
                  <a:schemeClr val="tx1">
                    <a:alpha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D067-4ADC-4E44-A8E1-EC6D134DA828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7F96F-1D34-4AD8-A324-DDD9B7126D3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88654" y="12213"/>
            <a:ext cx="7907251" cy="3467973"/>
            <a:chOff x="-1028119" y="544938"/>
            <a:chExt cx="9643677" cy="4229538"/>
          </a:xfrm>
        </p:grpSpPr>
        <p:sp>
          <p:nvSpPr>
            <p:cNvPr id="10" name="Oval 9"/>
            <p:cNvSpPr/>
            <p:nvPr userDrawn="1"/>
          </p:nvSpPr>
          <p:spPr>
            <a:xfrm>
              <a:off x="-837875" y="3671650"/>
              <a:ext cx="699852" cy="69985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15000"/>
                  </a:schemeClr>
                </a:gs>
                <a:gs pos="100000">
                  <a:schemeClr val="tx1">
                    <a:alpha val="1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1" name="Oval 10"/>
            <p:cNvSpPr/>
            <p:nvPr userDrawn="1"/>
          </p:nvSpPr>
          <p:spPr>
            <a:xfrm>
              <a:off x="-1028119" y="1478437"/>
              <a:ext cx="662409" cy="662409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2" name="Oval 11"/>
            <p:cNvSpPr/>
            <p:nvPr userDrawn="1"/>
          </p:nvSpPr>
          <p:spPr>
            <a:xfrm>
              <a:off x="-1020479" y="782527"/>
              <a:ext cx="1109133" cy="110913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 userDrawn="1"/>
          </p:nvSpPr>
          <p:spPr>
            <a:xfrm>
              <a:off x="-662408" y="2308171"/>
              <a:ext cx="381787" cy="3817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10000"/>
                  </a:schemeClr>
                </a:gs>
                <a:gs pos="35000">
                  <a:schemeClr val="accent4">
                    <a:tint val="37000"/>
                    <a:satMod val="300000"/>
                    <a:alpha val="3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Oval 13"/>
            <p:cNvSpPr/>
            <p:nvPr userDrawn="1"/>
          </p:nvSpPr>
          <p:spPr>
            <a:xfrm>
              <a:off x="-365710" y="2650299"/>
              <a:ext cx="531814" cy="531814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15000"/>
                  </a:schemeClr>
                </a:gs>
                <a:gs pos="100000">
                  <a:schemeClr val="tx1">
                    <a:alpha val="1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-788027" y="4263358"/>
              <a:ext cx="384745" cy="384745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10000"/>
                  </a:schemeClr>
                </a:gs>
                <a:gs pos="35000">
                  <a:schemeClr val="accent4">
                    <a:tint val="37000"/>
                    <a:satMod val="300000"/>
                    <a:alpha val="3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Oval 15"/>
            <p:cNvSpPr/>
            <p:nvPr userDrawn="1"/>
          </p:nvSpPr>
          <p:spPr>
            <a:xfrm>
              <a:off x="-673302" y="1066800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Oval 16"/>
            <p:cNvSpPr/>
            <p:nvPr userDrawn="1"/>
          </p:nvSpPr>
          <p:spPr>
            <a:xfrm>
              <a:off x="-226176" y="3055740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Oval 17"/>
            <p:cNvSpPr/>
            <p:nvPr userDrawn="1"/>
          </p:nvSpPr>
          <p:spPr>
            <a:xfrm>
              <a:off x="-353350" y="1665883"/>
              <a:ext cx="190360" cy="19036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Oval 18"/>
            <p:cNvSpPr/>
            <p:nvPr userDrawn="1"/>
          </p:nvSpPr>
          <p:spPr>
            <a:xfrm>
              <a:off x="-914400" y="2667000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 userDrawn="1"/>
          </p:nvSpPr>
          <p:spPr>
            <a:xfrm>
              <a:off x="-851214" y="3111186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-465912" y="2587112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-819621" y="3602971"/>
              <a:ext cx="272692" cy="27269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10000"/>
                  </a:schemeClr>
                </a:gs>
                <a:gs pos="35000">
                  <a:schemeClr val="accent4">
                    <a:tint val="37000"/>
                    <a:satMod val="300000"/>
                    <a:alpha val="3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 userDrawn="1"/>
          </p:nvSpPr>
          <p:spPr>
            <a:xfrm>
              <a:off x="-442946" y="544938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Oval 23"/>
            <p:cNvSpPr/>
            <p:nvPr userDrawn="1"/>
          </p:nvSpPr>
          <p:spPr>
            <a:xfrm>
              <a:off x="-869469" y="723272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Oval 24"/>
            <p:cNvSpPr/>
            <p:nvPr userDrawn="1"/>
          </p:nvSpPr>
          <p:spPr>
            <a:xfrm>
              <a:off x="-369735" y="3981318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 userDrawn="1"/>
          </p:nvSpPr>
          <p:spPr>
            <a:xfrm>
              <a:off x="-306548" y="4648103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Oval 26"/>
            <p:cNvSpPr/>
            <p:nvPr userDrawn="1"/>
          </p:nvSpPr>
          <p:spPr>
            <a:xfrm>
              <a:off x="4439766" y="851221"/>
              <a:ext cx="381787" cy="3817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4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Oval 27"/>
            <p:cNvSpPr/>
            <p:nvPr userDrawn="1"/>
          </p:nvSpPr>
          <p:spPr>
            <a:xfrm>
              <a:off x="3097462" y="1949900"/>
              <a:ext cx="190360" cy="19036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 userDrawn="1"/>
          </p:nvSpPr>
          <p:spPr>
            <a:xfrm>
              <a:off x="8489186" y="671310"/>
              <a:ext cx="126372" cy="12637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Oval 29"/>
            <p:cNvSpPr/>
            <p:nvPr userDrawn="1"/>
          </p:nvSpPr>
          <p:spPr>
            <a:xfrm>
              <a:off x="741735" y="948238"/>
              <a:ext cx="126372" cy="12637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Oval 30"/>
            <p:cNvSpPr/>
            <p:nvPr userDrawn="1"/>
          </p:nvSpPr>
          <p:spPr>
            <a:xfrm>
              <a:off x="2224237" y="628092"/>
              <a:ext cx="190360" cy="19036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</p:grpSp>
      <p:sp>
        <p:nvSpPr>
          <p:cNvPr id="60" name="Freeform 5"/>
          <p:cNvSpPr>
            <a:spLocks/>
          </p:cNvSpPr>
          <p:nvPr userDrawn="1"/>
        </p:nvSpPr>
        <p:spPr bwMode="auto">
          <a:xfrm>
            <a:off x="0" y="6515341"/>
            <a:ext cx="9144000" cy="351126"/>
          </a:xfrm>
          <a:custGeom>
            <a:avLst/>
            <a:gdLst>
              <a:gd name="T0" fmla="*/ 2880 w 2880"/>
              <a:gd name="T1" fmla="*/ 155 h 399"/>
              <a:gd name="T2" fmla="*/ 2880 w 2880"/>
              <a:gd name="T3" fmla="*/ 399 h 399"/>
              <a:gd name="T4" fmla="*/ 2285 w 2880"/>
              <a:gd name="T5" fmla="*/ 115 h 399"/>
              <a:gd name="T6" fmla="*/ 1228 w 2880"/>
              <a:gd name="T7" fmla="*/ 191 h 399"/>
              <a:gd name="T8" fmla="*/ 0 w 2880"/>
              <a:gd name="T9" fmla="*/ 125 h 399"/>
              <a:gd name="T10" fmla="*/ 0 w 2880"/>
              <a:gd name="T11" fmla="*/ 0 h 399"/>
              <a:gd name="T12" fmla="*/ 295 w 2880"/>
              <a:gd name="T13" fmla="*/ 90 h 399"/>
              <a:gd name="T14" fmla="*/ 1266 w 2880"/>
              <a:gd name="T15" fmla="*/ 163 h 399"/>
              <a:gd name="T16" fmla="*/ 2297 w 2880"/>
              <a:gd name="T17" fmla="*/ 14 h 399"/>
              <a:gd name="T18" fmla="*/ 2880 w 2880"/>
              <a:gd name="T19" fmla="*/ 155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0" h="399">
                <a:moveTo>
                  <a:pt x="2880" y="155"/>
                </a:moveTo>
                <a:cubicBezTo>
                  <a:pt x="2880" y="399"/>
                  <a:pt x="2880" y="399"/>
                  <a:pt x="2880" y="399"/>
                </a:cubicBezTo>
                <a:cubicBezTo>
                  <a:pt x="2880" y="399"/>
                  <a:pt x="2738" y="122"/>
                  <a:pt x="2285" y="115"/>
                </a:cubicBezTo>
                <a:cubicBezTo>
                  <a:pt x="1950" y="110"/>
                  <a:pt x="1693" y="116"/>
                  <a:pt x="1228" y="191"/>
                </a:cubicBezTo>
                <a:cubicBezTo>
                  <a:pt x="853" y="251"/>
                  <a:pt x="0" y="125"/>
                  <a:pt x="0" y="125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43" y="24"/>
                  <a:pt x="295" y="90"/>
                </a:cubicBezTo>
                <a:cubicBezTo>
                  <a:pt x="532" y="151"/>
                  <a:pt x="965" y="181"/>
                  <a:pt x="1266" y="163"/>
                </a:cubicBezTo>
                <a:cubicBezTo>
                  <a:pt x="1546" y="145"/>
                  <a:pt x="1975" y="18"/>
                  <a:pt x="2297" y="14"/>
                </a:cubicBezTo>
                <a:cubicBezTo>
                  <a:pt x="2619" y="10"/>
                  <a:pt x="2880" y="155"/>
                  <a:pt x="2880" y="155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0"/>
                </a:schemeClr>
              </a:gs>
              <a:gs pos="35000">
                <a:schemeClr val="tx1">
                  <a:alpha val="20000"/>
                </a:schemeClr>
              </a:gs>
              <a:gs pos="100000">
                <a:schemeClr val="tx1">
                  <a:alpha val="50000"/>
                </a:schemeClr>
              </a:gs>
            </a:gsLst>
            <a:lin ang="16200000" scaled="1"/>
          </a:gradFill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2" name="Group 31"/>
          <p:cNvGrpSpPr/>
          <p:nvPr userDrawn="1"/>
        </p:nvGrpSpPr>
        <p:grpSpPr>
          <a:xfrm flipH="1">
            <a:off x="236002" y="3637911"/>
            <a:ext cx="886426" cy="3139424"/>
            <a:chOff x="-1028119" y="544938"/>
            <a:chExt cx="1194223" cy="4229538"/>
          </a:xfrm>
        </p:grpSpPr>
        <p:sp>
          <p:nvSpPr>
            <p:cNvPr id="33" name="Oval 32"/>
            <p:cNvSpPr/>
            <p:nvPr userDrawn="1"/>
          </p:nvSpPr>
          <p:spPr>
            <a:xfrm>
              <a:off x="-837875" y="3671650"/>
              <a:ext cx="699852" cy="69985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10000"/>
                  </a:schemeClr>
                </a:gs>
                <a:gs pos="35000">
                  <a:schemeClr val="accent4">
                    <a:tint val="37000"/>
                    <a:satMod val="300000"/>
                    <a:alpha val="3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4" name="Oval 33"/>
            <p:cNvSpPr/>
            <p:nvPr userDrawn="1"/>
          </p:nvSpPr>
          <p:spPr>
            <a:xfrm>
              <a:off x="-1028119" y="1478437"/>
              <a:ext cx="662409" cy="662409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10000"/>
                  </a:schemeClr>
                </a:gs>
                <a:gs pos="35000">
                  <a:schemeClr val="accent4">
                    <a:tint val="37000"/>
                    <a:satMod val="300000"/>
                    <a:alpha val="3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5" name="Oval 34"/>
            <p:cNvSpPr/>
            <p:nvPr userDrawn="1"/>
          </p:nvSpPr>
          <p:spPr>
            <a:xfrm>
              <a:off x="-1020479" y="782527"/>
              <a:ext cx="1109133" cy="110913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"/>
                  </a:schemeClr>
                </a:gs>
                <a:gs pos="35000">
                  <a:schemeClr val="accent4">
                    <a:tint val="37000"/>
                    <a:satMod val="300000"/>
                    <a:alpha val="10000"/>
                  </a:schemeClr>
                </a:gs>
                <a:gs pos="100000">
                  <a:schemeClr val="tx1">
                    <a:alpha val="2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6" name="Oval 35"/>
            <p:cNvSpPr/>
            <p:nvPr userDrawn="1"/>
          </p:nvSpPr>
          <p:spPr>
            <a:xfrm>
              <a:off x="-662408" y="2308171"/>
              <a:ext cx="381787" cy="3817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10000"/>
                  </a:schemeClr>
                </a:gs>
                <a:gs pos="35000">
                  <a:schemeClr val="accent4">
                    <a:tint val="37000"/>
                    <a:satMod val="300000"/>
                    <a:alpha val="3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7" name="Oval 36"/>
            <p:cNvSpPr/>
            <p:nvPr userDrawn="1"/>
          </p:nvSpPr>
          <p:spPr>
            <a:xfrm>
              <a:off x="-365710" y="2650299"/>
              <a:ext cx="531814" cy="531814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15000"/>
                  </a:schemeClr>
                </a:gs>
                <a:gs pos="100000">
                  <a:schemeClr val="tx1">
                    <a:alpha val="1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8" name="Oval 37"/>
            <p:cNvSpPr/>
            <p:nvPr userDrawn="1"/>
          </p:nvSpPr>
          <p:spPr>
            <a:xfrm>
              <a:off x="-788027" y="4263358"/>
              <a:ext cx="384745" cy="384745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9" name="Oval 38"/>
            <p:cNvSpPr/>
            <p:nvPr userDrawn="1"/>
          </p:nvSpPr>
          <p:spPr>
            <a:xfrm>
              <a:off x="-673302" y="1066800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0" name="Oval 39"/>
            <p:cNvSpPr/>
            <p:nvPr userDrawn="1"/>
          </p:nvSpPr>
          <p:spPr>
            <a:xfrm>
              <a:off x="-226176" y="3055740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1" name="Oval 40"/>
            <p:cNvSpPr/>
            <p:nvPr userDrawn="1"/>
          </p:nvSpPr>
          <p:spPr>
            <a:xfrm>
              <a:off x="-353350" y="1665883"/>
              <a:ext cx="190360" cy="19036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2" name="Oval 41"/>
            <p:cNvSpPr/>
            <p:nvPr userDrawn="1"/>
          </p:nvSpPr>
          <p:spPr>
            <a:xfrm>
              <a:off x="-914400" y="2667000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10000"/>
                  </a:schemeClr>
                </a:gs>
                <a:gs pos="35000">
                  <a:schemeClr val="accent4">
                    <a:tint val="37000"/>
                    <a:satMod val="300000"/>
                    <a:alpha val="3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3" name="Oval 42"/>
            <p:cNvSpPr/>
            <p:nvPr userDrawn="1"/>
          </p:nvSpPr>
          <p:spPr>
            <a:xfrm>
              <a:off x="-851214" y="3111186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4" name="Oval 43"/>
            <p:cNvSpPr/>
            <p:nvPr userDrawn="1"/>
          </p:nvSpPr>
          <p:spPr>
            <a:xfrm>
              <a:off x="-465912" y="2587112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5" name="Oval 44"/>
            <p:cNvSpPr/>
            <p:nvPr userDrawn="1"/>
          </p:nvSpPr>
          <p:spPr>
            <a:xfrm>
              <a:off x="-819621" y="3602971"/>
              <a:ext cx="272692" cy="27269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6" name="Oval 45"/>
            <p:cNvSpPr/>
            <p:nvPr userDrawn="1"/>
          </p:nvSpPr>
          <p:spPr>
            <a:xfrm>
              <a:off x="-442946" y="544938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7" name="Oval 46"/>
            <p:cNvSpPr/>
            <p:nvPr userDrawn="1"/>
          </p:nvSpPr>
          <p:spPr>
            <a:xfrm>
              <a:off x="-869469" y="723272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8" name="Oval 47"/>
            <p:cNvSpPr/>
            <p:nvPr userDrawn="1"/>
          </p:nvSpPr>
          <p:spPr>
            <a:xfrm>
              <a:off x="-369735" y="3981318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49" name="Oval 48"/>
            <p:cNvSpPr/>
            <p:nvPr userDrawn="1"/>
          </p:nvSpPr>
          <p:spPr>
            <a:xfrm>
              <a:off x="-306548" y="4648103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846990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7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6446" y="4605298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6446" y="3916392"/>
            <a:ext cx="7772400" cy="68890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D067-4ADC-4E44-A8E1-EC6D134DA828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7F96F-1D34-4AD8-A324-DDD9B7126D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2993366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3174519"/>
            <a:ext cx="9144000" cy="327804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3648970"/>
            <a:ext cx="9144000" cy="138023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3916391"/>
            <a:ext cx="9144000" cy="45719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88654" y="12213"/>
            <a:ext cx="7907251" cy="3467973"/>
            <a:chOff x="-1028119" y="544938"/>
            <a:chExt cx="9643677" cy="4229538"/>
          </a:xfrm>
        </p:grpSpPr>
        <p:sp>
          <p:nvSpPr>
            <p:cNvPr id="12" name="Oval 11"/>
            <p:cNvSpPr/>
            <p:nvPr userDrawn="1"/>
          </p:nvSpPr>
          <p:spPr>
            <a:xfrm>
              <a:off x="-837875" y="3671650"/>
              <a:ext cx="699852" cy="69985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 userDrawn="1"/>
          </p:nvSpPr>
          <p:spPr>
            <a:xfrm>
              <a:off x="-1028119" y="1478437"/>
              <a:ext cx="662409" cy="662409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4" name="Oval 13"/>
            <p:cNvSpPr/>
            <p:nvPr userDrawn="1"/>
          </p:nvSpPr>
          <p:spPr>
            <a:xfrm>
              <a:off x="-1020479" y="782527"/>
              <a:ext cx="1109133" cy="110913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-662408" y="2308171"/>
              <a:ext cx="381787" cy="3817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6" name="Oval 15"/>
            <p:cNvSpPr/>
            <p:nvPr userDrawn="1"/>
          </p:nvSpPr>
          <p:spPr>
            <a:xfrm>
              <a:off x="-365710" y="2650299"/>
              <a:ext cx="531814" cy="531814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7" name="Oval 16"/>
            <p:cNvSpPr/>
            <p:nvPr userDrawn="1"/>
          </p:nvSpPr>
          <p:spPr>
            <a:xfrm>
              <a:off x="-788027" y="4263358"/>
              <a:ext cx="384745" cy="384745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8" name="Oval 17"/>
            <p:cNvSpPr/>
            <p:nvPr userDrawn="1"/>
          </p:nvSpPr>
          <p:spPr>
            <a:xfrm>
              <a:off x="-673302" y="1066800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19" name="Oval 18"/>
            <p:cNvSpPr/>
            <p:nvPr userDrawn="1"/>
          </p:nvSpPr>
          <p:spPr>
            <a:xfrm>
              <a:off x="-226176" y="3055740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 userDrawn="1"/>
          </p:nvSpPr>
          <p:spPr>
            <a:xfrm>
              <a:off x="-353350" y="1665883"/>
              <a:ext cx="190360" cy="19036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-914400" y="2667000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-851214" y="3111186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 userDrawn="1"/>
          </p:nvSpPr>
          <p:spPr>
            <a:xfrm>
              <a:off x="-465912" y="2587112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4" name="Oval 23"/>
            <p:cNvSpPr/>
            <p:nvPr userDrawn="1"/>
          </p:nvSpPr>
          <p:spPr>
            <a:xfrm>
              <a:off x="-819621" y="3602971"/>
              <a:ext cx="272692" cy="27269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5" name="Oval 24"/>
            <p:cNvSpPr/>
            <p:nvPr userDrawn="1"/>
          </p:nvSpPr>
          <p:spPr>
            <a:xfrm>
              <a:off x="-442946" y="544938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 userDrawn="1"/>
          </p:nvSpPr>
          <p:spPr>
            <a:xfrm>
              <a:off x="-869469" y="723272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7" name="Oval 26"/>
            <p:cNvSpPr/>
            <p:nvPr userDrawn="1"/>
          </p:nvSpPr>
          <p:spPr>
            <a:xfrm>
              <a:off x="-369735" y="3981318"/>
              <a:ext cx="63187" cy="631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8" name="Oval 27"/>
            <p:cNvSpPr/>
            <p:nvPr userDrawn="1"/>
          </p:nvSpPr>
          <p:spPr>
            <a:xfrm>
              <a:off x="-306548" y="4648103"/>
              <a:ext cx="126373" cy="12637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 userDrawn="1"/>
          </p:nvSpPr>
          <p:spPr>
            <a:xfrm>
              <a:off x="4439766" y="851221"/>
              <a:ext cx="381787" cy="381787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0" name="Oval 29"/>
            <p:cNvSpPr/>
            <p:nvPr userDrawn="1"/>
          </p:nvSpPr>
          <p:spPr>
            <a:xfrm>
              <a:off x="3097462" y="1949900"/>
              <a:ext cx="190360" cy="19036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1" name="Oval 30"/>
            <p:cNvSpPr/>
            <p:nvPr userDrawn="1"/>
          </p:nvSpPr>
          <p:spPr>
            <a:xfrm>
              <a:off x="8489186" y="671310"/>
              <a:ext cx="126372" cy="12637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 userDrawn="1"/>
          </p:nvSpPr>
          <p:spPr>
            <a:xfrm>
              <a:off x="741735" y="948238"/>
              <a:ext cx="126372" cy="12637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33" name="Oval 32"/>
            <p:cNvSpPr/>
            <p:nvPr userDrawn="1"/>
          </p:nvSpPr>
          <p:spPr>
            <a:xfrm>
              <a:off x="2224237" y="628092"/>
              <a:ext cx="190360" cy="19036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50000"/>
                    <a:satMod val="300000"/>
                    <a:alpha val="50000"/>
                  </a:schemeClr>
                </a:gs>
                <a:gs pos="35000">
                  <a:schemeClr val="accent4">
                    <a:tint val="37000"/>
                    <a:satMod val="300000"/>
                    <a:alpha val="50000"/>
                  </a:schemeClr>
                </a:gs>
                <a:gs pos="100000">
                  <a:schemeClr val="tx1">
                    <a:alpha val="74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93800" y="1558925"/>
            <a:ext cx="3622675" cy="4859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6405" y="1558925"/>
            <a:ext cx="3590395" cy="4859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D067-4ADC-4E44-A8E1-EC6D134DA828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7F96F-1D34-4AD8-A324-DDD9B7126D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3800" y="1457320"/>
            <a:ext cx="3622675" cy="667811"/>
          </a:xfr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85000"/>
              </a:lnSpc>
              <a:spcBef>
                <a:spcPts val="400"/>
              </a:spcBef>
              <a:spcAft>
                <a:spcPts val="0"/>
              </a:spcAft>
              <a:buClr>
                <a:schemeClr val="accent4">
                  <a:lumMod val="20000"/>
                  <a:lumOff val="80000"/>
                </a:schemeClr>
              </a:buClr>
              <a:buSzTx/>
              <a:buFont typeface="Arial" pitchFamily="34" charset="0"/>
              <a:buNone/>
              <a:tabLst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400"/>
              </a:spcBef>
              <a:spcAft>
                <a:spcPts val="0"/>
              </a:spcAft>
              <a:buClr>
                <a:schemeClr val="accent4">
                  <a:lumMod val="20000"/>
                  <a:lumOff val="80000"/>
                </a:schemeClr>
              </a:buClr>
              <a:buSzTx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93800" y="2159000"/>
            <a:ext cx="3622675" cy="425926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68647" y="1457320"/>
            <a:ext cx="3624098" cy="667811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68647" y="2159000"/>
            <a:ext cx="3624098" cy="425926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D067-4ADC-4E44-A8E1-EC6D134DA828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7F96F-1D34-4AD8-A324-DDD9B7126D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D067-4ADC-4E44-A8E1-EC6D134DA828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7F96F-1D34-4AD8-A324-DDD9B7126D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D067-4ADC-4E44-A8E1-EC6D134DA828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7F96F-1D34-4AD8-A324-DDD9B7126D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 ?><Relationships xmlns="http://schemas.openxmlformats.org/package/2006/relationships"><Relationship Id="rId8" Target="../slideLayouts/slideLayout8.xml" Type="http://schemas.openxmlformats.org/officeDocument/2006/relationships/slideLayout"/><Relationship Id="rId13" Target="../media/media1.wmv" Type="http://schemas.microsoft.com/office/2007/relationships/media"/><Relationship Id="rId3" Target="../slideLayouts/slideLayout3.xml" Type="http://schemas.openxmlformats.org/officeDocument/2006/relationships/slideLayout"/><Relationship Id="rId7" Target="../slideLayouts/slideLayout7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1" Target="../slideLayouts/slideLayout1.xml" Type="http://schemas.openxmlformats.org/officeDocument/2006/relationships/slideLayout"/><Relationship Id="rId6" Target="../slideLayouts/slideLayout6.xml" Type="http://schemas.openxmlformats.org/officeDocument/2006/relationships/slideLayout"/><Relationship Id="rId11" Target="../slideLayouts/slideLayout11.xml" Type="http://schemas.openxmlformats.org/officeDocument/2006/relationships/slideLayout"/><Relationship Id="rId5" Target="../slideLayouts/slideLayout5.xml" Type="http://schemas.openxmlformats.org/officeDocument/2006/relationships/slideLayout"/><Relationship Id="rId15" Target="../media/image1.jpeg" Type="http://schemas.openxmlformats.org/officeDocument/2006/relationships/image"/><Relationship Id="rId10" Target="../slideLayouts/slideLayout10.xml" Type="http://schemas.openxmlformats.org/officeDocument/2006/relationships/slideLayout"/><Relationship Id="rId4" Target="../slideLayouts/slideLayout4.xml" Type="http://schemas.openxmlformats.org/officeDocument/2006/relationships/slideLayout"/><Relationship Id="rId9" Target="../slideLayouts/slideLayout9.xml" Type="http://schemas.openxmlformats.org/officeDocument/2006/relationships/slideLayout"/><Relationship Id="rId14" Target="../media/media1.wmv" Type="http://schemas.openxmlformats.org/officeDocument/2006/relationships/video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ippling Water Loop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0" y="1337094"/>
            <a:ext cx="9144000" cy="552090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3716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98025"/>
            <a:ext cx="1143000" cy="3048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4D067-4ADC-4E44-A8E1-EC6D134DA828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9200" y="6598025"/>
            <a:ext cx="6705600" cy="3048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598025"/>
            <a:ext cx="609600" cy="3048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A7F96F-1D34-4AD8-A324-DDD9B7126D3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0" y="-1"/>
            <a:ext cx="9144000" cy="1371601"/>
            <a:chOff x="0" y="-1"/>
            <a:chExt cx="9144000" cy="1371601"/>
          </a:xfrm>
        </p:grpSpPr>
        <p:sp>
          <p:nvSpPr>
            <p:cNvPr id="15" name="Freeform 5"/>
            <p:cNvSpPr>
              <a:spLocks/>
            </p:cNvSpPr>
            <p:nvPr userDrawn="1"/>
          </p:nvSpPr>
          <p:spPr bwMode="auto">
            <a:xfrm>
              <a:off x="0" y="-1"/>
              <a:ext cx="9144000" cy="789410"/>
            </a:xfrm>
            <a:custGeom>
              <a:avLst/>
              <a:gdLst>
                <a:gd name="T0" fmla="*/ 2880 w 2880"/>
                <a:gd name="T1" fmla="*/ 155 h 399"/>
                <a:gd name="T2" fmla="*/ 2880 w 2880"/>
                <a:gd name="T3" fmla="*/ 399 h 399"/>
                <a:gd name="T4" fmla="*/ 2285 w 2880"/>
                <a:gd name="T5" fmla="*/ 115 h 399"/>
                <a:gd name="T6" fmla="*/ 1228 w 2880"/>
                <a:gd name="T7" fmla="*/ 191 h 399"/>
                <a:gd name="T8" fmla="*/ 0 w 2880"/>
                <a:gd name="T9" fmla="*/ 125 h 399"/>
                <a:gd name="T10" fmla="*/ 0 w 2880"/>
                <a:gd name="T11" fmla="*/ 0 h 399"/>
                <a:gd name="T12" fmla="*/ 295 w 2880"/>
                <a:gd name="T13" fmla="*/ 90 h 399"/>
                <a:gd name="T14" fmla="*/ 1266 w 2880"/>
                <a:gd name="T15" fmla="*/ 163 h 399"/>
                <a:gd name="T16" fmla="*/ 2297 w 2880"/>
                <a:gd name="T17" fmla="*/ 14 h 399"/>
                <a:gd name="T18" fmla="*/ 2880 w 2880"/>
                <a:gd name="T19" fmla="*/ 155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80" h="399">
                  <a:moveTo>
                    <a:pt x="2880" y="155"/>
                  </a:moveTo>
                  <a:cubicBezTo>
                    <a:pt x="2880" y="399"/>
                    <a:pt x="2880" y="399"/>
                    <a:pt x="2880" y="399"/>
                  </a:cubicBezTo>
                  <a:cubicBezTo>
                    <a:pt x="2880" y="399"/>
                    <a:pt x="2738" y="122"/>
                    <a:pt x="2285" y="115"/>
                  </a:cubicBezTo>
                  <a:cubicBezTo>
                    <a:pt x="1950" y="110"/>
                    <a:pt x="1693" y="116"/>
                    <a:pt x="1228" y="191"/>
                  </a:cubicBezTo>
                  <a:cubicBezTo>
                    <a:pt x="853" y="251"/>
                    <a:pt x="0" y="125"/>
                    <a:pt x="0" y="1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3" y="24"/>
                    <a:pt x="295" y="90"/>
                  </a:cubicBezTo>
                  <a:cubicBezTo>
                    <a:pt x="532" y="151"/>
                    <a:pt x="965" y="181"/>
                    <a:pt x="1266" y="163"/>
                  </a:cubicBezTo>
                  <a:cubicBezTo>
                    <a:pt x="1546" y="145"/>
                    <a:pt x="1975" y="18"/>
                    <a:pt x="2297" y="14"/>
                  </a:cubicBezTo>
                  <a:cubicBezTo>
                    <a:pt x="2619" y="10"/>
                    <a:pt x="2880" y="155"/>
                    <a:pt x="2880" y="15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35000">
                  <a:schemeClr val="tx1">
                    <a:alpha val="20000"/>
                  </a:schemeClr>
                </a:gs>
                <a:gs pos="100000">
                  <a:schemeClr val="tx1">
                    <a:alpha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"/>
            <p:cNvSpPr>
              <a:spLocks/>
            </p:cNvSpPr>
            <p:nvPr userDrawn="1"/>
          </p:nvSpPr>
          <p:spPr bwMode="auto">
            <a:xfrm>
              <a:off x="0" y="443056"/>
              <a:ext cx="9144000" cy="928544"/>
            </a:xfrm>
            <a:custGeom>
              <a:avLst/>
              <a:gdLst>
                <a:gd name="T0" fmla="*/ 2880 w 2880"/>
                <a:gd name="T1" fmla="*/ 226 h 469"/>
                <a:gd name="T2" fmla="*/ 2880 w 2880"/>
                <a:gd name="T3" fmla="*/ 469 h 469"/>
                <a:gd name="T4" fmla="*/ 2303 w 2880"/>
                <a:gd name="T5" fmla="*/ 197 h 469"/>
                <a:gd name="T6" fmla="*/ 1214 w 2880"/>
                <a:gd name="T7" fmla="*/ 337 h 469"/>
                <a:gd name="T8" fmla="*/ 0 w 2880"/>
                <a:gd name="T9" fmla="*/ 255 h 469"/>
                <a:gd name="T10" fmla="*/ 0 w 2880"/>
                <a:gd name="T11" fmla="*/ 80 h 469"/>
                <a:gd name="T12" fmla="*/ 1205 w 2880"/>
                <a:gd name="T13" fmla="*/ 309 h 469"/>
                <a:gd name="T14" fmla="*/ 2323 w 2880"/>
                <a:gd name="T15" fmla="*/ 6 h 469"/>
                <a:gd name="T16" fmla="*/ 2880 w 2880"/>
                <a:gd name="T17" fmla="*/ 226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0" h="469">
                  <a:moveTo>
                    <a:pt x="2880" y="226"/>
                  </a:moveTo>
                  <a:cubicBezTo>
                    <a:pt x="2880" y="469"/>
                    <a:pt x="2880" y="469"/>
                    <a:pt x="2880" y="469"/>
                  </a:cubicBezTo>
                  <a:cubicBezTo>
                    <a:pt x="2880" y="469"/>
                    <a:pt x="2756" y="214"/>
                    <a:pt x="2303" y="197"/>
                  </a:cubicBezTo>
                  <a:cubicBezTo>
                    <a:pt x="1984" y="186"/>
                    <a:pt x="1688" y="291"/>
                    <a:pt x="1214" y="337"/>
                  </a:cubicBezTo>
                  <a:cubicBezTo>
                    <a:pt x="437" y="412"/>
                    <a:pt x="0" y="255"/>
                    <a:pt x="0" y="25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904" y="335"/>
                    <a:pt x="1205" y="309"/>
                  </a:cubicBezTo>
                  <a:cubicBezTo>
                    <a:pt x="1486" y="285"/>
                    <a:pt x="2001" y="11"/>
                    <a:pt x="2323" y="6"/>
                  </a:cubicBezTo>
                  <a:cubicBezTo>
                    <a:pt x="2645" y="0"/>
                    <a:pt x="2880" y="226"/>
                    <a:pt x="2880" y="22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35000">
                  <a:schemeClr val="tx1">
                    <a:alpha val="20000"/>
                  </a:schemeClr>
                </a:gs>
                <a:gs pos="100000">
                  <a:schemeClr val="tx1">
                    <a:alpha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0" y="227942"/>
              <a:ext cx="9144000" cy="927557"/>
            </a:xfrm>
            <a:custGeom>
              <a:avLst/>
              <a:gdLst>
                <a:gd name="T0" fmla="*/ 0 w 2880"/>
                <a:gd name="T1" fmla="*/ 226 h 469"/>
                <a:gd name="T2" fmla="*/ 0 w 2880"/>
                <a:gd name="T3" fmla="*/ 469 h 469"/>
                <a:gd name="T4" fmla="*/ 577 w 2880"/>
                <a:gd name="T5" fmla="*/ 197 h 469"/>
                <a:gd name="T6" fmla="*/ 1666 w 2880"/>
                <a:gd name="T7" fmla="*/ 336 h 469"/>
                <a:gd name="T8" fmla="*/ 2880 w 2880"/>
                <a:gd name="T9" fmla="*/ 254 h 469"/>
                <a:gd name="T10" fmla="*/ 2880 w 2880"/>
                <a:gd name="T11" fmla="*/ 79 h 469"/>
                <a:gd name="T12" fmla="*/ 1675 w 2880"/>
                <a:gd name="T13" fmla="*/ 308 h 469"/>
                <a:gd name="T14" fmla="*/ 557 w 2880"/>
                <a:gd name="T15" fmla="*/ 5 h 469"/>
                <a:gd name="T16" fmla="*/ 0 w 2880"/>
                <a:gd name="T17" fmla="*/ 226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0" h="469">
                  <a:moveTo>
                    <a:pt x="0" y="226"/>
                  </a:moveTo>
                  <a:cubicBezTo>
                    <a:pt x="0" y="469"/>
                    <a:pt x="0" y="469"/>
                    <a:pt x="0" y="469"/>
                  </a:cubicBezTo>
                  <a:cubicBezTo>
                    <a:pt x="0" y="469"/>
                    <a:pt x="124" y="213"/>
                    <a:pt x="577" y="197"/>
                  </a:cubicBezTo>
                  <a:cubicBezTo>
                    <a:pt x="896" y="185"/>
                    <a:pt x="1192" y="290"/>
                    <a:pt x="1666" y="336"/>
                  </a:cubicBezTo>
                  <a:cubicBezTo>
                    <a:pt x="2443" y="412"/>
                    <a:pt x="2880" y="254"/>
                    <a:pt x="2880" y="254"/>
                  </a:cubicBezTo>
                  <a:cubicBezTo>
                    <a:pt x="2880" y="79"/>
                    <a:pt x="2880" y="79"/>
                    <a:pt x="2880" y="79"/>
                  </a:cubicBezTo>
                  <a:cubicBezTo>
                    <a:pt x="2880" y="79"/>
                    <a:pt x="1976" y="334"/>
                    <a:pt x="1675" y="308"/>
                  </a:cubicBezTo>
                  <a:cubicBezTo>
                    <a:pt x="1395" y="284"/>
                    <a:pt x="879" y="11"/>
                    <a:pt x="557" y="5"/>
                  </a:cubicBezTo>
                  <a:cubicBezTo>
                    <a:pt x="235" y="0"/>
                    <a:pt x="0" y="226"/>
                    <a:pt x="0" y="22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35000">
                  <a:schemeClr val="tx1">
                    <a:alpha val="20000"/>
                  </a:schemeClr>
                </a:gs>
                <a:gs pos="100000">
                  <a:schemeClr val="tx1">
                    <a:alpha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Freeform 5"/>
          <p:cNvSpPr>
            <a:spLocks/>
          </p:cNvSpPr>
          <p:nvPr/>
        </p:nvSpPr>
        <p:spPr bwMode="auto">
          <a:xfrm>
            <a:off x="0" y="6515341"/>
            <a:ext cx="9144000" cy="351126"/>
          </a:xfrm>
          <a:custGeom>
            <a:avLst/>
            <a:gdLst>
              <a:gd name="T0" fmla="*/ 2880 w 2880"/>
              <a:gd name="T1" fmla="*/ 155 h 399"/>
              <a:gd name="T2" fmla="*/ 2880 w 2880"/>
              <a:gd name="T3" fmla="*/ 399 h 399"/>
              <a:gd name="T4" fmla="*/ 2285 w 2880"/>
              <a:gd name="T5" fmla="*/ 115 h 399"/>
              <a:gd name="T6" fmla="*/ 1228 w 2880"/>
              <a:gd name="T7" fmla="*/ 191 h 399"/>
              <a:gd name="T8" fmla="*/ 0 w 2880"/>
              <a:gd name="T9" fmla="*/ 125 h 399"/>
              <a:gd name="T10" fmla="*/ 0 w 2880"/>
              <a:gd name="T11" fmla="*/ 0 h 399"/>
              <a:gd name="T12" fmla="*/ 295 w 2880"/>
              <a:gd name="T13" fmla="*/ 90 h 399"/>
              <a:gd name="T14" fmla="*/ 1266 w 2880"/>
              <a:gd name="T15" fmla="*/ 163 h 399"/>
              <a:gd name="T16" fmla="*/ 2297 w 2880"/>
              <a:gd name="T17" fmla="*/ 14 h 399"/>
              <a:gd name="T18" fmla="*/ 2880 w 2880"/>
              <a:gd name="T19" fmla="*/ 155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0" h="399">
                <a:moveTo>
                  <a:pt x="2880" y="155"/>
                </a:moveTo>
                <a:cubicBezTo>
                  <a:pt x="2880" y="399"/>
                  <a:pt x="2880" y="399"/>
                  <a:pt x="2880" y="399"/>
                </a:cubicBezTo>
                <a:cubicBezTo>
                  <a:pt x="2880" y="399"/>
                  <a:pt x="2738" y="122"/>
                  <a:pt x="2285" y="115"/>
                </a:cubicBezTo>
                <a:cubicBezTo>
                  <a:pt x="1950" y="110"/>
                  <a:pt x="1693" y="116"/>
                  <a:pt x="1228" y="191"/>
                </a:cubicBezTo>
                <a:cubicBezTo>
                  <a:pt x="853" y="251"/>
                  <a:pt x="0" y="125"/>
                  <a:pt x="0" y="125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43" y="24"/>
                  <a:pt x="295" y="90"/>
                </a:cubicBezTo>
                <a:cubicBezTo>
                  <a:pt x="532" y="151"/>
                  <a:pt x="965" y="181"/>
                  <a:pt x="1266" y="163"/>
                </a:cubicBezTo>
                <a:cubicBezTo>
                  <a:pt x="1546" y="145"/>
                  <a:pt x="1975" y="18"/>
                  <a:pt x="2297" y="14"/>
                </a:cubicBezTo>
                <a:cubicBezTo>
                  <a:pt x="2619" y="10"/>
                  <a:pt x="2880" y="155"/>
                  <a:pt x="2880" y="155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0"/>
                </a:schemeClr>
              </a:gs>
              <a:gs pos="35000">
                <a:schemeClr val="tx1">
                  <a:alpha val="20000"/>
                </a:schemeClr>
              </a:gs>
              <a:gs pos="100000">
                <a:schemeClr val="tx1">
                  <a:alpha val="50000"/>
                </a:schemeClr>
              </a:gs>
            </a:gsLst>
            <a:lin ang="16200000" scaled="1"/>
          </a:gradFill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88654" y="12213"/>
            <a:ext cx="7907251" cy="6765122"/>
            <a:chOff x="88654" y="12213"/>
            <a:chExt cx="7907251" cy="6765122"/>
          </a:xfrm>
        </p:grpSpPr>
        <p:grpSp>
          <p:nvGrpSpPr>
            <p:cNvPr id="51" name="Group 50"/>
            <p:cNvGrpSpPr/>
            <p:nvPr userDrawn="1"/>
          </p:nvGrpSpPr>
          <p:grpSpPr>
            <a:xfrm>
              <a:off x="88654" y="12213"/>
              <a:ext cx="7907251" cy="3467973"/>
              <a:chOff x="-1028119" y="544938"/>
              <a:chExt cx="9643677" cy="4229538"/>
            </a:xfrm>
          </p:grpSpPr>
          <p:sp>
            <p:nvSpPr>
              <p:cNvPr id="39" name="Oval 38"/>
              <p:cNvSpPr/>
              <p:nvPr userDrawn="1"/>
            </p:nvSpPr>
            <p:spPr>
              <a:xfrm>
                <a:off x="-837875" y="3671650"/>
                <a:ext cx="699852" cy="6998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15000"/>
                    </a:schemeClr>
                  </a:gs>
                  <a:gs pos="100000">
                    <a:schemeClr val="tx1">
                      <a:alpha val="1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Oval 33"/>
              <p:cNvSpPr/>
              <p:nvPr userDrawn="1"/>
            </p:nvSpPr>
            <p:spPr>
              <a:xfrm>
                <a:off x="-1028119" y="1478437"/>
                <a:ext cx="662409" cy="66240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Oval 34"/>
              <p:cNvSpPr/>
              <p:nvPr userDrawn="1"/>
            </p:nvSpPr>
            <p:spPr>
              <a:xfrm>
                <a:off x="-1020479" y="782527"/>
                <a:ext cx="1109133" cy="11091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Oval 35"/>
              <p:cNvSpPr/>
              <p:nvPr userDrawn="1"/>
            </p:nvSpPr>
            <p:spPr>
              <a:xfrm>
                <a:off x="-662408" y="2308171"/>
                <a:ext cx="381787" cy="38178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1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3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Oval 36"/>
              <p:cNvSpPr/>
              <p:nvPr userDrawn="1"/>
            </p:nvSpPr>
            <p:spPr>
              <a:xfrm>
                <a:off x="-365710" y="2650299"/>
                <a:ext cx="531814" cy="53181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15000"/>
                    </a:schemeClr>
                  </a:gs>
                  <a:gs pos="100000">
                    <a:schemeClr val="tx1">
                      <a:alpha val="1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Oval 37"/>
              <p:cNvSpPr/>
              <p:nvPr userDrawn="1"/>
            </p:nvSpPr>
            <p:spPr>
              <a:xfrm>
                <a:off x="-788027" y="4263358"/>
                <a:ext cx="384745" cy="3847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1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3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Oval 39"/>
              <p:cNvSpPr/>
              <p:nvPr userDrawn="1"/>
            </p:nvSpPr>
            <p:spPr>
              <a:xfrm>
                <a:off x="-673302" y="1066800"/>
                <a:ext cx="126373" cy="12637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Oval 40"/>
              <p:cNvSpPr/>
              <p:nvPr userDrawn="1"/>
            </p:nvSpPr>
            <p:spPr>
              <a:xfrm>
                <a:off x="-226176" y="3055740"/>
                <a:ext cx="126373" cy="12637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Oval 41"/>
              <p:cNvSpPr/>
              <p:nvPr userDrawn="1"/>
            </p:nvSpPr>
            <p:spPr>
              <a:xfrm>
                <a:off x="-353350" y="1665883"/>
                <a:ext cx="190360" cy="19036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Oval 42"/>
              <p:cNvSpPr/>
              <p:nvPr userDrawn="1"/>
            </p:nvSpPr>
            <p:spPr>
              <a:xfrm>
                <a:off x="-914400" y="2667000"/>
                <a:ext cx="126373" cy="12637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Oval 43"/>
              <p:cNvSpPr/>
              <p:nvPr userDrawn="1"/>
            </p:nvSpPr>
            <p:spPr>
              <a:xfrm>
                <a:off x="-851214" y="3111186"/>
                <a:ext cx="63187" cy="6318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Oval 44"/>
              <p:cNvSpPr/>
              <p:nvPr userDrawn="1"/>
            </p:nvSpPr>
            <p:spPr>
              <a:xfrm>
                <a:off x="-465912" y="2587112"/>
                <a:ext cx="63187" cy="6318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Oval 45"/>
              <p:cNvSpPr/>
              <p:nvPr userDrawn="1"/>
            </p:nvSpPr>
            <p:spPr>
              <a:xfrm>
                <a:off x="-819621" y="3602971"/>
                <a:ext cx="272692" cy="27269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1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3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Oval 46"/>
              <p:cNvSpPr/>
              <p:nvPr userDrawn="1"/>
            </p:nvSpPr>
            <p:spPr>
              <a:xfrm>
                <a:off x="-442946" y="544938"/>
                <a:ext cx="126373" cy="12637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Oval 47"/>
              <p:cNvSpPr/>
              <p:nvPr userDrawn="1"/>
            </p:nvSpPr>
            <p:spPr>
              <a:xfrm>
                <a:off x="-869469" y="723272"/>
                <a:ext cx="63187" cy="6318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Oval 48"/>
              <p:cNvSpPr/>
              <p:nvPr userDrawn="1"/>
            </p:nvSpPr>
            <p:spPr>
              <a:xfrm>
                <a:off x="-369735" y="3981318"/>
                <a:ext cx="63187" cy="6318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Oval 49"/>
              <p:cNvSpPr/>
              <p:nvPr userDrawn="1"/>
            </p:nvSpPr>
            <p:spPr>
              <a:xfrm>
                <a:off x="-306548" y="4648103"/>
                <a:ext cx="126373" cy="12637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Oval 69"/>
              <p:cNvSpPr/>
              <p:nvPr userDrawn="1"/>
            </p:nvSpPr>
            <p:spPr>
              <a:xfrm>
                <a:off x="4439766" y="851221"/>
                <a:ext cx="381787" cy="38178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4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Oval 70"/>
              <p:cNvSpPr/>
              <p:nvPr userDrawn="1"/>
            </p:nvSpPr>
            <p:spPr>
              <a:xfrm>
                <a:off x="3097462" y="1949900"/>
                <a:ext cx="190360" cy="19036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Oval 71"/>
              <p:cNvSpPr/>
              <p:nvPr userDrawn="1"/>
            </p:nvSpPr>
            <p:spPr>
              <a:xfrm>
                <a:off x="8489186" y="671310"/>
                <a:ext cx="126372" cy="12637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Oval 72"/>
              <p:cNvSpPr/>
              <p:nvPr userDrawn="1"/>
            </p:nvSpPr>
            <p:spPr>
              <a:xfrm>
                <a:off x="741735" y="948238"/>
                <a:ext cx="126372" cy="12637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Oval 73"/>
              <p:cNvSpPr/>
              <p:nvPr userDrawn="1"/>
            </p:nvSpPr>
            <p:spPr>
              <a:xfrm>
                <a:off x="2224237" y="628092"/>
                <a:ext cx="190360" cy="19036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2" name="Group 51"/>
            <p:cNvGrpSpPr/>
            <p:nvPr userDrawn="1"/>
          </p:nvGrpSpPr>
          <p:grpSpPr>
            <a:xfrm flipH="1">
              <a:off x="236002" y="3637911"/>
              <a:ext cx="886426" cy="3139424"/>
              <a:chOff x="-1028119" y="544938"/>
              <a:chExt cx="1194223" cy="4229538"/>
            </a:xfrm>
          </p:grpSpPr>
          <p:sp>
            <p:nvSpPr>
              <p:cNvPr id="53" name="Oval 52"/>
              <p:cNvSpPr/>
              <p:nvPr userDrawn="1"/>
            </p:nvSpPr>
            <p:spPr>
              <a:xfrm>
                <a:off x="-837875" y="3671650"/>
                <a:ext cx="699852" cy="6998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1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3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Oval 53"/>
              <p:cNvSpPr/>
              <p:nvPr userDrawn="1"/>
            </p:nvSpPr>
            <p:spPr>
              <a:xfrm>
                <a:off x="-1028119" y="1478437"/>
                <a:ext cx="662409" cy="66240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1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3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Oval 54"/>
              <p:cNvSpPr/>
              <p:nvPr userDrawn="1"/>
            </p:nvSpPr>
            <p:spPr>
              <a:xfrm>
                <a:off x="-1020479" y="782527"/>
                <a:ext cx="1109133" cy="11091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10000"/>
                    </a:schemeClr>
                  </a:gs>
                  <a:gs pos="100000">
                    <a:schemeClr val="tx1">
                      <a:alpha val="2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Oval 55"/>
              <p:cNvSpPr/>
              <p:nvPr userDrawn="1"/>
            </p:nvSpPr>
            <p:spPr>
              <a:xfrm>
                <a:off x="-662408" y="2308171"/>
                <a:ext cx="381787" cy="38178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1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3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Oval 56"/>
              <p:cNvSpPr/>
              <p:nvPr userDrawn="1"/>
            </p:nvSpPr>
            <p:spPr>
              <a:xfrm>
                <a:off x="-365710" y="2650299"/>
                <a:ext cx="531814" cy="53181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15000"/>
                    </a:schemeClr>
                  </a:gs>
                  <a:gs pos="100000">
                    <a:schemeClr val="tx1">
                      <a:alpha val="1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Oval 57"/>
              <p:cNvSpPr/>
              <p:nvPr userDrawn="1"/>
            </p:nvSpPr>
            <p:spPr>
              <a:xfrm>
                <a:off x="-788027" y="4263358"/>
                <a:ext cx="384745" cy="3847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Oval 58"/>
              <p:cNvSpPr/>
              <p:nvPr userDrawn="1"/>
            </p:nvSpPr>
            <p:spPr>
              <a:xfrm>
                <a:off x="-673302" y="1066800"/>
                <a:ext cx="126373" cy="12637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Oval 59"/>
              <p:cNvSpPr/>
              <p:nvPr userDrawn="1"/>
            </p:nvSpPr>
            <p:spPr>
              <a:xfrm>
                <a:off x="-226176" y="3055740"/>
                <a:ext cx="126373" cy="12637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Oval 60"/>
              <p:cNvSpPr/>
              <p:nvPr userDrawn="1"/>
            </p:nvSpPr>
            <p:spPr>
              <a:xfrm>
                <a:off x="-353350" y="1665883"/>
                <a:ext cx="190360" cy="19036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Oval 61"/>
              <p:cNvSpPr/>
              <p:nvPr userDrawn="1"/>
            </p:nvSpPr>
            <p:spPr>
              <a:xfrm>
                <a:off x="-914400" y="2667000"/>
                <a:ext cx="126373" cy="12637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1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3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Oval 62"/>
              <p:cNvSpPr/>
              <p:nvPr userDrawn="1"/>
            </p:nvSpPr>
            <p:spPr>
              <a:xfrm>
                <a:off x="-851214" y="3111186"/>
                <a:ext cx="63187" cy="6318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Oval 63"/>
              <p:cNvSpPr/>
              <p:nvPr userDrawn="1"/>
            </p:nvSpPr>
            <p:spPr>
              <a:xfrm>
                <a:off x="-465912" y="2587112"/>
                <a:ext cx="63187" cy="6318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Oval 64"/>
              <p:cNvSpPr/>
              <p:nvPr userDrawn="1"/>
            </p:nvSpPr>
            <p:spPr>
              <a:xfrm>
                <a:off x="-819621" y="3602971"/>
                <a:ext cx="272692" cy="27269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Oval 65"/>
              <p:cNvSpPr/>
              <p:nvPr userDrawn="1"/>
            </p:nvSpPr>
            <p:spPr>
              <a:xfrm>
                <a:off x="-442946" y="544938"/>
                <a:ext cx="126373" cy="12637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Oval 66"/>
              <p:cNvSpPr/>
              <p:nvPr userDrawn="1"/>
            </p:nvSpPr>
            <p:spPr>
              <a:xfrm>
                <a:off x="-869469" y="723272"/>
                <a:ext cx="63187" cy="6318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Oval 67"/>
              <p:cNvSpPr/>
              <p:nvPr userDrawn="1"/>
            </p:nvSpPr>
            <p:spPr>
              <a:xfrm>
                <a:off x="-369735" y="3981318"/>
                <a:ext cx="63187" cy="6318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Oval 68"/>
              <p:cNvSpPr/>
              <p:nvPr userDrawn="1"/>
            </p:nvSpPr>
            <p:spPr>
              <a:xfrm>
                <a:off x="-306548" y="4648103"/>
                <a:ext cx="126373" cy="12637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tint val="50000"/>
                      <a:satMod val="300000"/>
                      <a:alpha val="50000"/>
                    </a:schemeClr>
                  </a:gs>
                  <a:gs pos="35000">
                    <a:schemeClr val="accent4">
                      <a:tint val="37000"/>
                      <a:satMod val="300000"/>
                      <a:alpha val="50000"/>
                    </a:schemeClr>
                  </a:gs>
                  <a:gs pos="100000">
                    <a:schemeClr val="tx1">
                      <a:alpha val="74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1217" y="198435"/>
            <a:ext cx="770558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3800" y="1558925"/>
            <a:ext cx="7492998" cy="48593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2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</p:sldLayoutIdLst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7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>
          <a:solidFill>
            <a:schemeClr val="accent4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85000"/>
        </a:lnSpc>
        <a:spcBef>
          <a:spcPts val="400"/>
        </a:spcBef>
        <a:buClr>
          <a:schemeClr val="accent4">
            <a:lumMod val="20000"/>
            <a:lumOff val="80000"/>
          </a:schemeClr>
        </a:buClr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85000"/>
        </a:lnSpc>
        <a:spcBef>
          <a:spcPts val="50"/>
        </a:spcBef>
        <a:buClr>
          <a:schemeClr val="tx1"/>
        </a:buClr>
        <a:buFont typeface="Calibri" pitchFamily="34" charset="0"/>
        <a:buChar char="−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85000"/>
        </a:lnSpc>
        <a:spcBef>
          <a:spcPts val="50"/>
        </a:spcBef>
        <a:buClr>
          <a:schemeClr val="tx1"/>
        </a:buClr>
        <a:buFont typeface="Calibri" pitchFamily="34" charset="0"/>
        <a:buChar char="−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85000"/>
        </a:lnSpc>
        <a:spcBef>
          <a:spcPts val="5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85000"/>
        </a:lnSpc>
        <a:spcBef>
          <a:spcPts val="5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9.emf"/><Relationship Id="rId4" Type="http://schemas.openxmlformats.org/officeDocument/2006/relationships/package" Target="../embeddings/_________Microsoft_Word1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0.emf"/><Relationship Id="rId4" Type="http://schemas.openxmlformats.org/officeDocument/2006/relationships/package" Target="../embeddings/_________Microsoft_Word2.docx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9717"/>
            <a:ext cx="7772400" cy="5810864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2800" dirty="0" smtClean="0"/>
              <a:t>КГКСКОУ Владивостокская КШИ №1 </a:t>
            </a:r>
            <a:r>
              <a:rPr lang="ru-RU" sz="2800" dirty="0" err="1" smtClean="0"/>
              <a:t>г.Владивосток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Тема: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«Ателье по пошиву изделий. Пошив наволочек».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2800" dirty="0" smtClean="0"/>
              <a:t>Составила учитель трудового обучения </a:t>
            </a:r>
            <a:r>
              <a:rPr lang="ru-RU" sz="2800" dirty="0" err="1" smtClean="0"/>
              <a:t>Русинова</a:t>
            </a:r>
            <a:r>
              <a:rPr lang="ru-RU" sz="2800" dirty="0" smtClean="0"/>
              <a:t> С.В.</a:t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kern="12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Виды наволочек</a:t>
            </a:r>
            <a:endParaRPr lang="ru-RU" dirty="0"/>
          </a:p>
        </p:txBody>
      </p:sp>
      <p:pic>
        <p:nvPicPr>
          <p:cNvPr id="9218" name="Picture 2" descr="G:\наволочка\вн7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92" y="2004694"/>
            <a:ext cx="8340407" cy="4045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905243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наволочка\вн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92" y="1722119"/>
            <a:ext cx="8147368" cy="4846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2830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kern="12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Виды наволочек по форме</a:t>
            </a:r>
            <a:endParaRPr lang="ru-RU" dirty="0"/>
          </a:p>
        </p:txBody>
      </p:sp>
      <p:pic>
        <p:nvPicPr>
          <p:cNvPr id="11266" name="Picture 2" descr="G:\наволочка\виды нав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438275"/>
            <a:ext cx="2994342" cy="264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G:\наволочка\вн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1391285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G:\наволочка\вн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054" y="3459480"/>
            <a:ext cx="3262313" cy="3262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G:\наволочка\вн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5" y="3948469"/>
            <a:ext cx="3697764" cy="2773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5421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G:\наволочка\вн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481" y="1677988"/>
            <a:ext cx="5440999" cy="462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097477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/>
              <a:t>Обработка нижнего среза швом </a:t>
            </a:r>
            <a:r>
              <a:rPr lang="ru-RU" sz="2800" b="1" dirty="0" err="1"/>
              <a:t>вподгибку</a:t>
            </a:r>
            <a:r>
              <a:rPr lang="ru-RU" sz="2800" b="1" dirty="0"/>
              <a:t> с закрытым срезом машинным способом.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8514943"/>
              </p:ext>
            </p:extLst>
          </p:nvPr>
        </p:nvGraphicFramePr>
        <p:xfrm>
          <a:off x="1536700" y="2255838"/>
          <a:ext cx="7164848" cy="41007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Документ" r:id="rId4" imgW="6069141" imgH="2345535" progId="Word.Document.12">
                  <p:embed/>
                </p:oleObj>
              </mc:Choice>
              <mc:Fallback>
                <p:oleObj name="Документ" r:id="rId4" imgW="6069141" imgH="23455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36700" y="2255838"/>
                        <a:ext cx="7164848" cy="41007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984013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Выполнение двойного шва.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4309840"/>
              </p:ext>
            </p:extLst>
          </p:nvPr>
        </p:nvGraphicFramePr>
        <p:xfrm>
          <a:off x="1728430" y="1534727"/>
          <a:ext cx="6766641" cy="53232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Документ" r:id="rId4" imgW="6069141" imgH="5633611" progId="Word.Document.12">
                  <p:embed/>
                </p:oleObj>
              </mc:Choice>
              <mc:Fallback>
                <p:oleObj name="Документ" r:id="rId4" imgW="6069141" imgH="56336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28430" y="1534727"/>
                        <a:ext cx="6766641" cy="53232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479721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kern="12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План пошива наволочки с клапаном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1)  Обработать поперечные срезы</a:t>
            </a:r>
            <a:endParaRPr lang="ru-RU" dirty="0"/>
          </a:p>
          <a:p>
            <a:r>
              <a:rPr lang="ru-RU" b="1" dirty="0"/>
              <a:t>2)  Отметить длину подгиба для клапана</a:t>
            </a:r>
            <a:endParaRPr lang="ru-RU" dirty="0"/>
          </a:p>
          <a:p>
            <a:r>
              <a:rPr lang="ru-RU" b="1" dirty="0"/>
              <a:t>3)  Сложить деталь по меткам</a:t>
            </a:r>
            <a:endParaRPr lang="ru-RU" dirty="0"/>
          </a:p>
          <a:p>
            <a:r>
              <a:rPr lang="ru-RU" b="1" dirty="0"/>
              <a:t>4)  Обработать боковые срезы</a:t>
            </a:r>
            <a:endParaRPr lang="ru-RU" dirty="0"/>
          </a:p>
          <a:p>
            <a:r>
              <a:rPr lang="ru-RU" b="1" dirty="0"/>
              <a:t>5)  Вывернуть изделие на лицевую сторону</a:t>
            </a:r>
            <a:endParaRPr lang="ru-RU" dirty="0"/>
          </a:p>
          <a:p>
            <a:r>
              <a:rPr lang="ru-RU" b="1" dirty="0"/>
              <a:t>6)  Отутюжить готовое изделие,  сложить по стандарту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204788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Рефлексия</a:t>
            </a:r>
            <a:endParaRPr lang="ru-RU" dirty="0"/>
          </a:p>
        </p:txBody>
      </p:sp>
      <p:pic>
        <p:nvPicPr>
          <p:cNvPr id="13314" name="Picture 2" descr="G:\наволочка\см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415" y="1390968"/>
            <a:ext cx="3745865" cy="3745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G:\наволочка\см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584258"/>
            <a:ext cx="3105150" cy="310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G:\наволочка\см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4385" y="4090036"/>
            <a:ext cx="3127248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441884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27760" y="1341120"/>
            <a:ext cx="7841086" cy="5083453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СПАсибо</a:t>
            </a:r>
            <a:r>
              <a:rPr lang="ru-RU" dirty="0" smtClean="0">
                <a:solidFill>
                  <a:srgbClr val="FF0000"/>
                </a:solidFill>
              </a:rPr>
              <a:t> за урок!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Рефлексия</a:t>
            </a:r>
            <a:endParaRPr lang="ru-RU" dirty="0"/>
          </a:p>
        </p:txBody>
      </p:sp>
      <p:pic>
        <p:nvPicPr>
          <p:cNvPr id="1026" name="Picture 2" descr="G:\наволочка\см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28" y="2930525"/>
            <a:ext cx="3592196" cy="3592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наволочка\см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094" y="1368425"/>
            <a:ext cx="2800350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наволочка\см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105" y="3745865"/>
            <a:ext cx="3149346" cy="262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17332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kern="12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Ателье</a:t>
            </a:r>
            <a:endParaRPr lang="ru-RU" dirty="0"/>
          </a:p>
        </p:txBody>
      </p:sp>
      <p:pic>
        <p:nvPicPr>
          <p:cNvPr id="2050" name="Picture 2" descr="C:\Users\Максим\Desktop\Холодильник\атель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34" y="1782763"/>
            <a:ext cx="8000365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02371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Образцы тканей</a:t>
            </a:r>
            <a:endParaRPr lang="ru-RU" dirty="0"/>
          </a:p>
        </p:txBody>
      </p:sp>
      <p:pic>
        <p:nvPicPr>
          <p:cNvPr id="3074" name="Picture 2" descr="G:\наволочка\хб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10" y="1492251"/>
            <a:ext cx="2173612" cy="5122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G:\наволочка\хб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3558" y="3381375"/>
            <a:ext cx="2572199" cy="3233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G:\наволочка\хб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806" y="1760285"/>
            <a:ext cx="2456793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G:\наволочка\хб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869" y="1760285"/>
            <a:ext cx="2944527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G:\наволочка\хб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586" y="3381375"/>
            <a:ext cx="3316014" cy="332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054373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Ситец</a:t>
            </a:r>
            <a:endParaRPr lang="ru-RU" dirty="0"/>
          </a:p>
        </p:txBody>
      </p:sp>
      <p:pic>
        <p:nvPicPr>
          <p:cNvPr id="4098" name="Picture 2" descr="G:\наволочка\ситец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445" y="1905000"/>
            <a:ext cx="3437255" cy="2521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:\наволочка\ситец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560" y="2364898"/>
            <a:ext cx="3556303" cy="3525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G:\наволочка\ситец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70" y="3663950"/>
            <a:ext cx="344551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621894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kern="12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Бязь</a:t>
            </a:r>
            <a:endParaRPr lang="ru-RU" dirty="0"/>
          </a:p>
        </p:txBody>
      </p:sp>
      <p:pic>
        <p:nvPicPr>
          <p:cNvPr id="5122" name="Picture 2" descr="G:\наволочка\бязь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3" y="2025650"/>
            <a:ext cx="3686175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G:\наволочка\бязь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880" y="2025650"/>
            <a:ext cx="361188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823662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kern="12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Сатин</a:t>
            </a:r>
            <a:endParaRPr lang="ru-RU" dirty="0"/>
          </a:p>
        </p:txBody>
      </p:sp>
      <p:pic>
        <p:nvPicPr>
          <p:cNvPr id="6146" name="Picture 2" descr="G:\наволочка\сатин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8106"/>
            <a:ext cx="3063239" cy="3498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G:\наволочка\сатин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239" y="2346960"/>
            <a:ext cx="2956561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G:\наволочка\сатин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137279"/>
            <a:ext cx="2971483" cy="2377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195784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kern="12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Мадаполам</a:t>
            </a:r>
            <a:endParaRPr lang="ru-RU" dirty="0"/>
          </a:p>
        </p:txBody>
      </p:sp>
      <p:pic>
        <p:nvPicPr>
          <p:cNvPr id="7170" name="Picture 2" descr="G:\наволочка\мад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" y="1813560"/>
            <a:ext cx="8138160" cy="438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31220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Квитанция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702231"/>
              </p:ext>
            </p:extLst>
          </p:nvPr>
        </p:nvGraphicFramePr>
        <p:xfrm>
          <a:off x="590867" y="2047113"/>
          <a:ext cx="8111172" cy="29058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2065"/>
                <a:gridCol w="1622065"/>
                <a:gridCol w="1622065"/>
                <a:gridCol w="1622065"/>
                <a:gridCol w="1622912"/>
              </a:tblGrid>
              <a:tr h="830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   ФИО заказчика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Наименование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изделия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Цена за 1 изделие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Количество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Общая стоимость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30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30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Дата: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5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         Кассир: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Заказчик: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901825" y="28670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Квитанция</a:t>
            </a:r>
            <a:endParaRPr kumimoji="0" 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7553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Rippling_Water_SHIP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sz="2000" dirty="0" smtClean="0">
            <a:solidFill>
              <a:schemeClr val="bg1"/>
            </a:solidFill>
          </a:defRPr>
        </a:defPPr>
      </a:lstStyle>
      <a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a:style>
    </a:spDef>
    <a:lnDef>
      <a:spPr>
        <a:ln/>
      </a:spPr>
      <a:bodyPr/>
      <a:lstStyle/>
      <a:style>
        <a:lnRef idx="3">
          <a:schemeClr val="accent4"/>
        </a:lnRef>
        <a:fillRef idx="0">
          <a:schemeClr val="accent4"/>
        </a:fillRef>
        <a:effectRef idx="2">
          <a:schemeClr val="accent4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9147774-C42B-4BF8-828B-1E2C39A133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Rippling_Water_SHIP</Template>
  <TotalTime>0</TotalTime>
  <Words>174</Words>
  <Application>Microsoft Office PowerPoint</Application>
  <PresentationFormat>Экран (4:3)</PresentationFormat>
  <Paragraphs>83</Paragraphs>
  <Slides>18</Slides>
  <Notes>18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Rippling_Water_SHIP</vt:lpstr>
      <vt:lpstr>Документ Microsoft Word</vt:lpstr>
      <vt:lpstr>  КГКСКОУ Владивостокская КШИ №1 г.Владивосток     Тема: «Ателье по пошиву изделий. Пошив наволочек».  Составила учитель трудового обучения Русинова С.В.  </vt:lpstr>
      <vt:lpstr>Рефлексия</vt:lpstr>
      <vt:lpstr>Ателье</vt:lpstr>
      <vt:lpstr>Образцы тканей</vt:lpstr>
      <vt:lpstr>Ситец</vt:lpstr>
      <vt:lpstr>Бязь</vt:lpstr>
      <vt:lpstr>Сатин</vt:lpstr>
      <vt:lpstr>Мадаполам</vt:lpstr>
      <vt:lpstr>Квитанция</vt:lpstr>
      <vt:lpstr>Виды наволочек</vt:lpstr>
      <vt:lpstr>Презентация PowerPoint</vt:lpstr>
      <vt:lpstr>Виды наволочек по форме</vt:lpstr>
      <vt:lpstr>Презентация PowerPoint</vt:lpstr>
      <vt:lpstr>Обработка нижнего среза швом вподгибку с закрытым срезом машинным способом. </vt:lpstr>
      <vt:lpstr>Выполнение двойного шва.</vt:lpstr>
      <vt:lpstr>План пошива наволочки с клапаном</vt:lpstr>
      <vt:lpstr>Рефлексия</vt:lpstr>
      <vt:lpstr>СПАсибо за урок!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2013-11-11T11:36:02Z</dcterms:created>
  <dcterms:modified xsi:type="dcterms:W3CDTF">2013-11-19T13:23:00Z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3387864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  <property fmtid="{D5CDD505-2E9C-101B-9397-08002B2CF9AE}" name="_TemplateID" pid="5">
    <vt:lpwstr>TC027415269991</vt:lpwstr>
  </property>
</Properties>
</file>