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2350D-7CAC-4327-BA0D-2B816DC7212F}" type="doc">
      <dgm:prSet loTypeId="urn:microsoft.com/office/officeart/2005/8/layout/process2" loCatId="process" qsTypeId="urn:microsoft.com/office/officeart/2005/8/quickstyle/simple3" qsCatId="simple" csTypeId="urn:microsoft.com/office/officeart/2005/8/colors/colorful1#1" csCatId="colorful" phldr="1"/>
      <dgm:spPr/>
    </dgm:pt>
    <dgm:pt modelId="{8AD65108-36BF-40BC-93D5-2CCFAE1C7C9D}">
      <dgm:prSet phldrT="[Текст]"/>
      <dgm:spPr/>
      <dgm:t>
        <a:bodyPr/>
        <a:lstStyle/>
        <a:p>
          <a:r>
            <a:rPr lang="ru-RU" dirty="0" smtClean="0"/>
            <a:t>По характеру кровотечения</a:t>
          </a:r>
          <a:endParaRPr lang="ru-RU" dirty="0"/>
        </a:p>
      </dgm:t>
    </dgm:pt>
    <dgm:pt modelId="{62E65746-340C-4494-8E2C-8A2612430311}" type="parTrans" cxnId="{002886DC-18B3-428D-9AAC-9425AF593228}">
      <dgm:prSet/>
      <dgm:spPr/>
      <dgm:t>
        <a:bodyPr/>
        <a:lstStyle/>
        <a:p>
          <a:endParaRPr lang="ru-RU"/>
        </a:p>
      </dgm:t>
    </dgm:pt>
    <dgm:pt modelId="{5C545B33-61C9-4ACE-BC1E-26D1EF62BF93}" type="sibTrans" cxnId="{002886DC-18B3-428D-9AAC-9425AF593228}">
      <dgm:prSet/>
      <dgm:spPr/>
      <dgm:t>
        <a:bodyPr/>
        <a:lstStyle/>
        <a:p>
          <a:endParaRPr lang="ru-RU"/>
        </a:p>
      </dgm:t>
    </dgm:pt>
    <dgm:pt modelId="{826F6218-106A-4263-A392-1E4A29DA2900}">
      <dgm:prSet phldrT="[Текст]"/>
      <dgm:spPr/>
      <dgm:t>
        <a:bodyPr/>
        <a:lstStyle/>
        <a:p>
          <a:r>
            <a:rPr lang="ru-RU" dirty="0" smtClean="0"/>
            <a:t>артериальное</a:t>
          </a:r>
          <a:endParaRPr lang="ru-RU" dirty="0"/>
        </a:p>
      </dgm:t>
    </dgm:pt>
    <dgm:pt modelId="{3DA44756-9D41-4BCD-9C34-9B54FB157F49}" type="parTrans" cxnId="{CE22A3AB-D0C3-447A-A622-7E7843488FB2}">
      <dgm:prSet/>
      <dgm:spPr/>
      <dgm:t>
        <a:bodyPr/>
        <a:lstStyle/>
        <a:p>
          <a:endParaRPr lang="ru-RU"/>
        </a:p>
      </dgm:t>
    </dgm:pt>
    <dgm:pt modelId="{DD907E1F-4C00-4B1F-A0DE-ECCD69171ECE}" type="sibTrans" cxnId="{CE22A3AB-D0C3-447A-A622-7E7843488FB2}">
      <dgm:prSet/>
      <dgm:spPr/>
      <dgm:t>
        <a:bodyPr/>
        <a:lstStyle/>
        <a:p>
          <a:endParaRPr lang="ru-RU"/>
        </a:p>
      </dgm:t>
    </dgm:pt>
    <dgm:pt modelId="{BCAAC626-45E2-4B79-AC22-16BAFCF9F862}">
      <dgm:prSet phldrT="[Текст]"/>
      <dgm:spPr/>
      <dgm:t>
        <a:bodyPr/>
        <a:lstStyle/>
        <a:p>
          <a:r>
            <a:rPr lang="ru-RU" dirty="0" smtClean="0"/>
            <a:t>венозное</a:t>
          </a:r>
          <a:endParaRPr lang="ru-RU" dirty="0"/>
        </a:p>
      </dgm:t>
    </dgm:pt>
    <dgm:pt modelId="{75AB5FBA-A75D-4295-9361-0537A8A87137}" type="parTrans" cxnId="{DD2AFE8D-5CBB-464C-96A3-1ECA23E81AAA}">
      <dgm:prSet/>
      <dgm:spPr/>
      <dgm:t>
        <a:bodyPr/>
        <a:lstStyle/>
        <a:p>
          <a:endParaRPr lang="ru-RU"/>
        </a:p>
      </dgm:t>
    </dgm:pt>
    <dgm:pt modelId="{C7A903C9-8DFF-41D8-A98A-29C49BC55CE2}" type="sibTrans" cxnId="{DD2AFE8D-5CBB-464C-96A3-1ECA23E81AAA}">
      <dgm:prSet/>
      <dgm:spPr/>
      <dgm:t>
        <a:bodyPr/>
        <a:lstStyle/>
        <a:p>
          <a:endParaRPr lang="ru-RU"/>
        </a:p>
      </dgm:t>
    </dgm:pt>
    <dgm:pt modelId="{5164E97F-C2F6-4285-A599-E78BA992E4D4}">
      <dgm:prSet/>
      <dgm:spPr/>
      <dgm:t>
        <a:bodyPr/>
        <a:lstStyle/>
        <a:p>
          <a:r>
            <a:rPr lang="ru-RU" dirty="0" smtClean="0"/>
            <a:t>капиллярное</a:t>
          </a:r>
          <a:endParaRPr lang="ru-RU" dirty="0"/>
        </a:p>
      </dgm:t>
    </dgm:pt>
    <dgm:pt modelId="{B9A58CE3-8D86-4CEA-B6E4-D60FF2FEBB10}" type="parTrans" cxnId="{5AD6097C-2141-48B3-8FCA-0624FA33BA0A}">
      <dgm:prSet/>
      <dgm:spPr/>
      <dgm:t>
        <a:bodyPr/>
        <a:lstStyle/>
        <a:p>
          <a:endParaRPr lang="ru-RU"/>
        </a:p>
      </dgm:t>
    </dgm:pt>
    <dgm:pt modelId="{635BFD08-F5DF-46D2-B30B-C8D58D1ADE62}" type="sibTrans" cxnId="{5AD6097C-2141-48B3-8FCA-0624FA33BA0A}">
      <dgm:prSet/>
      <dgm:spPr/>
      <dgm:t>
        <a:bodyPr/>
        <a:lstStyle/>
        <a:p>
          <a:endParaRPr lang="ru-RU"/>
        </a:p>
      </dgm:t>
    </dgm:pt>
    <dgm:pt modelId="{AA77A17E-D5BD-4BE2-A900-5FEA128D049F}">
      <dgm:prSet/>
      <dgm:spPr/>
      <dgm:t>
        <a:bodyPr/>
        <a:lstStyle/>
        <a:p>
          <a:r>
            <a:rPr lang="ru-RU" dirty="0" smtClean="0"/>
            <a:t>паренхиматозное</a:t>
          </a:r>
          <a:endParaRPr lang="ru-RU" dirty="0"/>
        </a:p>
      </dgm:t>
    </dgm:pt>
    <dgm:pt modelId="{DCA7D639-FD63-4916-9115-2528B8DA9C11}" type="parTrans" cxnId="{F56C7A64-17F7-4846-A065-28CA5EC65BF0}">
      <dgm:prSet/>
      <dgm:spPr/>
      <dgm:t>
        <a:bodyPr/>
        <a:lstStyle/>
        <a:p>
          <a:endParaRPr lang="ru-RU"/>
        </a:p>
      </dgm:t>
    </dgm:pt>
    <dgm:pt modelId="{F9D646A1-EABF-47CC-A3FD-B9CE33FA5312}" type="sibTrans" cxnId="{F56C7A64-17F7-4846-A065-28CA5EC65BF0}">
      <dgm:prSet/>
      <dgm:spPr/>
      <dgm:t>
        <a:bodyPr/>
        <a:lstStyle/>
        <a:p>
          <a:endParaRPr lang="ru-RU"/>
        </a:p>
      </dgm:t>
    </dgm:pt>
    <dgm:pt modelId="{002AF446-1F46-4A0C-B3FD-D057DF4385F8}" type="pres">
      <dgm:prSet presAssocID="{1F62350D-7CAC-4327-BA0D-2B816DC7212F}" presName="linearFlow" presStyleCnt="0">
        <dgm:presLayoutVars>
          <dgm:resizeHandles val="exact"/>
        </dgm:presLayoutVars>
      </dgm:prSet>
      <dgm:spPr/>
    </dgm:pt>
    <dgm:pt modelId="{86BD1621-0D5F-485F-9980-C35310DF3D3D}" type="pres">
      <dgm:prSet presAssocID="{8AD65108-36BF-40BC-93D5-2CCFAE1C7C9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F28C6-71F7-4BA4-885A-170435419A0E}" type="pres">
      <dgm:prSet presAssocID="{5C545B33-61C9-4ACE-BC1E-26D1EF62BF9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7AC2E27-813A-4B6F-BD86-61DBA8A1A371}" type="pres">
      <dgm:prSet presAssocID="{5C545B33-61C9-4ACE-BC1E-26D1EF62BF9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0834F47-829C-4492-9187-17281870E463}" type="pres">
      <dgm:prSet presAssocID="{826F6218-106A-4263-A392-1E4A29DA29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F961B-2705-4A64-8C90-420DAC576AB8}" type="pres">
      <dgm:prSet presAssocID="{DD907E1F-4C00-4B1F-A0DE-ECCD69171EC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0A1372A-B907-4A6C-8B87-A89E64A7E2C8}" type="pres">
      <dgm:prSet presAssocID="{DD907E1F-4C00-4B1F-A0DE-ECCD69171ECE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FCD7FDD2-68E9-49F2-AE13-590695DEB19C}" type="pres">
      <dgm:prSet presAssocID="{BCAAC626-45E2-4B79-AC22-16BAFCF9F86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1A209-5429-4984-B776-8EF3E4B62573}" type="pres">
      <dgm:prSet presAssocID="{C7A903C9-8DFF-41D8-A98A-29C49BC55CE2}" presName="sibTrans" presStyleLbl="sibTrans2D1" presStyleIdx="2" presStyleCnt="4"/>
      <dgm:spPr/>
      <dgm:t>
        <a:bodyPr/>
        <a:lstStyle/>
        <a:p>
          <a:endParaRPr lang="ru-RU"/>
        </a:p>
      </dgm:t>
    </dgm:pt>
    <dgm:pt modelId="{537BADE5-3C74-4F76-99F0-074D99FDA742}" type="pres">
      <dgm:prSet presAssocID="{C7A903C9-8DFF-41D8-A98A-29C49BC55CE2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5554D40-D2AB-4EB3-B747-12C62CB97530}" type="pres">
      <dgm:prSet presAssocID="{5164E97F-C2F6-4285-A599-E78BA992E4D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67C96-AE74-49A0-B44A-47F223036BA0}" type="pres">
      <dgm:prSet presAssocID="{635BFD08-F5DF-46D2-B30B-C8D58D1ADE6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263E8CEB-E110-4CB3-8CA6-9156752C2A12}" type="pres">
      <dgm:prSet presAssocID="{635BFD08-F5DF-46D2-B30B-C8D58D1ADE6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1882EFD2-3CEC-4EA7-9DD9-A73D6313CB55}" type="pres">
      <dgm:prSet presAssocID="{AA77A17E-D5BD-4BE2-A900-5FEA128D049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14C166-8C05-4CD8-BA3E-6DEB7FFB04C5}" type="presOf" srcId="{5C545B33-61C9-4ACE-BC1E-26D1EF62BF93}" destId="{77AC2E27-813A-4B6F-BD86-61DBA8A1A371}" srcOrd="1" destOrd="0" presId="urn:microsoft.com/office/officeart/2005/8/layout/process2"/>
    <dgm:cxn modelId="{9A62CB8C-95D4-4546-B1A0-E3501DD32F16}" type="presOf" srcId="{AA77A17E-D5BD-4BE2-A900-5FEA128D049F}" destId="{1882EFD2-3CEC-4EA7-9DD9-A73D6313CB55}" srcOrd="0" destOrd="0" presId="urn:microsoft.com/office/officeart/2005/8/layout/process2"/>
    <dgm:cxn modelId="{DD2AFE8D-5CBB-464C-96A3-1ECA23E81AAA}" srcId="{1F62350D-7CAC-4327-BA0D-2B816DC7212F}" destId="{BCAAC626-45E2-4B79-AC22-16BAFCF9F862}" srcOrd="2" destOrd="0" parTransId="{75AB5FBA-A75D-4295-9361-0537A8A87137}" sibTransId="{C7A903C9-8DFF-41D8-A98A-29C49BC55CE2}"/>
    <dgm:cxn modelId="{1C1FF456-A8D4-4254-ACF4-9436785E7E82}" type="presOf" srcId="{DD907E1F-4C00-4B1F-A0DE-ECCD69171ECE}" destId="{30A1372A-B907-4A6C-8B87-A89E64A7E2C8}" srcOrd="1" destOrd="0" presId="urn:microsoft.com/office/officeart/2005/8/layout/process2"/>
    <dgm:cxn modelId="{F56C7A64-17F7-4846-A065-28CA5EC65BF0}" srcId="{1F62350D-7CAC-4327-BA0D-2B816DC7212F}" destId="{AA77A17E-D5BD-4BE2-A900-5FEA128D049F}" srcOrd="4" destOrd="0" parTransId="{DCA7D639-FD63-4916-9115-2528B8DA9C11}" sibTransId="{F9D646A1-EABF-47CC-A3FD-B9CE33FA5312}"/>
    <dgm:cxn modelId="{24415B12-87D3-4DC5-8E3C-17F653D9DD0E}" type="presOf" srcId="{C7A903C9-8DFF-41D8-A98A-29C49BC55CE2}" destId="{537BADE5-3C74-4F76-99F0-074D99FDA742}" srcOrd="1" destOrd="0" presId="urn:microsoft.com/office/officeart/2005/8/layout/process2"/>
    <dgm:cxn modelId="{CE22A3AB-D0C3-447A-A622-7E7843488FB2}" srcId="{1F62350D-7CAC-4327-BA0D-2B816DC7212F}" destId="{826F6218-106A-4263-A392-1E4A29DA2900}" srcOrd="1" destOrd="0" parTransId="{3DA44756-9D41-4BCD-9C34-9B54FB157F49}" sibTransId="{DD907E1F-4C00-4B1F-A0DE-ECCD69171ECE}"/>
    <dgm:cxn modelId="{ABB854D8-BFBD-4555-9787-D1B62EABE248}" type="presOf" srcId="{8AD65108-36BF-40BC-93D5-2CCFAE1C7C9D}" destId="{86BD1621-0D5F-485F-9980-C35310DF3D3D}" srcOrd="0" destOrd="0" presId="urn:microsoft.com/office/officeart/2005/8/layout/process2"/>
    <dgm:cxn modelId="{5D855D77-A262-4080-91BD-9D2BC97CA837}" type="presOf" srcId="{BCAAC626-45E2-4B79-AC22-16BAFCF9F862}" destId="{FCD7FDD2-68E9-49F2-AE13-590695DEB19C}" srcOrd="0" destOrd="0" presId="urn:microsoft.com/office/officeart/2005/8/layout/process2"/>
    <dgm:cxn modelId="{5AD6097C-2141-48B3-8FCA-0624FA33BA0A}" srcId="{1F62350D-7CAC-4327-BA0D-2B816DC7212F}" destId="{5164E97F-C2F6-4285-A599-E78BA992E4D4}" srcOrd="3" destOrd="0" parTransId="{B9A58CE3-8D86-4CEA-B6E4-D60FF2FEBB10}" sibTransId="{635BFD08-F5DF-46D2-B30B-C8D58D1ADE62}"/>
    <dgm:cxn modelId="{0D66FA17-389C-4CCB-A4E4-002E418D7311}" type="presOf" srcId="{5C545B33-61C9-4ACE-BC1E-26D1EF62BF93}" destId="{2FDF28C6-71F7-4BA4-885A-170435419A0E}" srcOrd="0" destOrd="0" presId="urn:microsoft.com/office/officeart/2005/8/layout/process2"/>
    <dgm:cxn modelId="{DD8C1192-57E3-488A-84AB-6B5326E787FB}" type="presOf" srcId="{635BFD08-F5DF-46D2-B30B-C8D58D1ADE62}" destId="{263E8CEB-E110-4CB3-8CA6-9156752C2A12}" srcOrd="1" destOrd="0" presId="urn:microsoft.com/office/officeart/2005/8/layout/process2"/>
    <dgm:cxn modelId="{002886DC-18B3-428D-9AAC-9425AF593228}" srcId="{1F62350D-7CAC-4327-BA0D-2B816DC7212F}" destId="{8AD65108-36BF-40BC-93D5-2CCFAE1C7C9D}" srcOrd="0" destOrd="0" parTransId="{62E65746-340C-4494-8E2C-8A2612430311}" sibTransId="{5C545B33-61C9-4ACE-BC1E-26D1EF62BF93}"/>
    <dgm:cxn modelId="{9C9F0E6A-E2C4-4A4E-B8C6-F12D36BF4B6A}" type="presOf" srcId="{5164E97F-C2F6-4285-A599-E78BA992E4D4}" destId="{C5554D40-D2AB-4EB3-B747-12C62CB97530}" srcOrd="0" destOrd="0" presId="urn:microsoft.com/office/officeart/2005/8/layout/process2"/>
    <dgm:cxn modelId="{74DDBC44-CF67-40A2-8B64-9F08166B4295}" type="presOf" srcId="{635BFD08-F5DF-46D2-B30B-C8D58D1ADE62}" destId="{7DC67C96-AE74-49A0-B44A-47F223036BA0}" srcOrd="0" destOrd="0" presId="urn:microsoft.com/office/officeart/2005/8/layout/process2"/>
    <dgm:cxn modelId="{F5FBC365-324C-4329-8E92-90734D49F16C}" type="presOf" srcId="{1F62350D-7CAC-4327-BA0D-2B816DC7212F}" destId="{002AF446-1F46-4A0C-B3FD-D057DF4385F8}" srcOrd="0" destOrd="0" presId="urn:microsoft.com/office/officeart/2005/8/layout/process2"/>
    <dgm:cxn modelId="{BDA7C2E1-0281-4FA3-8054-0324529079B9}" type="presOf" srcId="{C7A903C9-8DFF-41D8-A98A-29C49BC55CE2}" destId="{48D1A209-5429-4984-B776-8EF3E4B62573}" srcOrd="0" destOrd="0" presId="urn:microsoft.com/office/officeart/2005/8/layout/process2"/>
    <dgm:cxn modelId="{E179C21B-B225-4D5F-BC18-A52359714232}" type="presOf" srcId="{DD907E1F-4C00-4B1F-A0DE-ECCD69171ECE}" destId="{E11F961B-2705-4A64-8C90-420DAC576AB8}" srcOrd="0" destOrd="0" presId="urn:microsoft.com/office/officeart/2005/8/layout/process2"/>
    <dgm:cxn modelId="{D2B5D289-575F-4F4D-BC4D-073177878B0E}" type="presOf" srcId="{826F6218-106A-4263-A392-1E4A29DA2900}" destId="{50834F47-829C-4492-9187-17281870E463}" srcOrd="0" destOrd="0" presId="urn:microsoft.com/office/officeart/2005/8/layout/process2"/>
    <dgm:cxn modelId="{50D93982-9180-4171-9FA5-9F857A40EA27}" type="presParOf" srcId="{002AF446-1F46-4A0C-B3FD-D057DF4385F8}" destId="{86BD1621-0D5F-485F-9980-C35310DF3D3D}" srcOrd="0" destOrd="0" presId="urn:microsoft.com/office/officeart/2005/8/layout/process2"/>
    <dgm:cxn modelId="{74BC7D2E-AE8D-441D-B160-F2B15144E94D}" type="presParOf" srcId="{002AF446-1F46-4A0C-B3FD-D057DF4385F8}" destId="{2FDF28C6-71F7-4BA4-885A-170435419A0E}" srcOrd="1" destOrd="0" presId="urn:microsoft.com/office/officeart/2005/8/layout/process2"/>
    <dgm:cxn modelId="{ADDB70B1-AB4F-44ED-9599-1B8C5BD6B80F}" type="presParOf" srcId="{2FDF28C6-71F7-4BA4-885A-170435419A0E}" destId="{77AC2E27-813A-4B6F-BD86-61DBA8A1A371}" srcOrd="0" destOrd="0" presId="urn:microsoft.com/office/officeart/2005/8/layout/process2"/>
    <dgm:cxn modelId="{9EDAE52F-4302-4C3E-A6C0-0897753A7203}" type="presParOf" srcId="{002AF446-1F46-4A0C-B3FD-D057DF4385F8}" destId="{50834F47-829C-4492-9187-17281870E463}" srcOrd="2" destOrd="0" presId="urn:microsoft.com/office/officeart/2005/8/layout/process2"/>
    <dgm:cxn modelId="{513BE3C8-A5E0-475A-BFE9-367F664F2364}" type="presParOf" srcId="{002AF446-1F46-4A0C-B3FD-D057DF4385F8}" destId="{E11F961B-2705-4A64-8C90-420DAC576AB8}" srcOrd="3" destOrd="0" presId="urn:microsoft.com/office/officeart/2005/8/layout/process2"/>
    <dgm:cxn modelId="{066908CC-BE0F-49BC-9739-F1067A7142E7}" type="presParOf" srcId="{E11F961B-2705-4A64-8C90-420DAC576AB8}" destId="{30A1372A-B907-4A6C-8B87-A89E64A7E2C8}" srcOrd="0" destOrd="0" presId="urn:microsoft.com/office/officeart/2005/8/layout/process2"/>
    <dgm:cxn modelId="{94E4F2A7-0024-4920-9C10-753C742E0AE8}" type="presParOf" srcId="{002AF446-1F46-4A0C-B3FD-D057DF4385F8}" destId="{FCD7FDD2-68E9-49F2-AE13-590695DEB19C}" srcOrd="4" destOrd="0" presId="urn:microsoft.com/office/officeart/2005/8/layout/process2"/>
    <dgm:cxn modelId="{0C1DE3B5-2105-4C0C-B071-45B2A252D149}" type="presParOf" srcId="{002AF446-1F46-4A0C-B3FD-D057DF4385F8}" destId="{48D1A209-5429-4984-B776-8EF3E4B62573}" srcOrd="5" destOrd="0" presId="urn:microsoft.com/office/officeart/2005/8/layout/process2"/>
    <dgm:cxn modelId="{4A0EF58C-EA3B-4525-AD96-1F8DD0D4364E}" type="presParOf" srcId="{48D1A209-5429-4984-B776-8EF3E4B62573}" destId="{537BADE5-3C74-4F76-99F0-074D99FDA742}" srcOrd="0" destOrd="0" presId="urn:microsoft.com/office/officeart/2005/8/layout/process2"/>
    <dgm:cxn modelId="{18044478-0C87-4A46-97B0-A4E84AAF1628}" type="presParOf" srcId="{002AF446-1F46-4A0C-B3FD-D057DF4385F8}" destId="{C5554D40-D2AB-4EB3-B747-12C62CB97530}" srcOrd="6" destOrd="0" presId="urn:microsoft.com/office/officeart/2005/8/layout/process2"/>
    <dgm:cxn modelId="{941ABA2A-601A-4A2F-887E-22B3D286F4A3}" type="presParOf" srcId="{002AF446-1F46-4A0C-B3FD-D057DF4385F8}" destId="{7DC67C96-AE74-49A0-B44A-47F223036BA0}" srcOrd="7" destOrd="0" presId="urn:microsoft.com/office/officeart/2005/8/layout/process2"/>
    <dgm:cxn modelId="{C2125E4D-AEBC-460C-BA0E-81803093A428}" type="presParOf" srcId="{7DC67C96-AE74-49A0-B44A-47F223036BA0}" destId="{263E8CEB-E110-4CB3-8CA6-9156752C2A12}" srcOrd="0" destOrd="0" presId="urn:microsoft.com/office/officeart/2005/8/layout/process2"/>
    <dgm:cxn modelId="{82090C50-8097-42FD-8930-0DDA5449A801}" type="presParOf" srcId="{002AF446-1F46-4A0C-B3FD-D057DF4385F8}" destId="{1882EFD2-3CEC-4EA7-9DD9-A73D6313CB55}" srcOrd="8" destOrd="0" presId="urn:microsoft.com/office/officeart/2005/8/layout/process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9DE442-AF42-4208-BE0A-477D686206D3}" type="doc">
      <dgm:prSet loTypeId="urn:microsoft.com/office/officeart/2005/8/layout/process2" loCatId="process" qsTypeId="urn:microsoft.com/office/officeart/2005/8/quickstyle/3d5" qsCatId="3D" csTypeId="urn:microsoft.com/office/officeart/2005/8/colors/accent1_2" csCatId="accent1" phldr="1"/>
      <dgm:spPr/>
    </dgm:pt>
    <dgm:pt modelId="{3E8EA336-2487-4E4C-9F1B-0718932CDEF2}">
      <dgm:prSet phldrT="[Текст]"/>
      <dgm:spPr/>
      <dgm:t>
        <a:bodyPr/>
        <a:lstStyle/>
        <a:p>
          <a:r>
            <a:rPr lang="ru-RU" dirty="0" smtClean="0"/>
            <a:t>По степени повреждения</a:t>
          </a:r>
          <a:endParaRPr lang="ru-RU" dirty="0"/>
        </a:p>
      </dgm:t>
    </dgm:pt>
    <dgm:pt modelId="{2BEA81BC-28CD-4E4E-9466-3F0930F1BA9B}" type="parTrans" cxnId="{723B7742-0417-4635-B48B-42C9460BABAF}">
      <dgm:prSet/>
      <dgm:spPr/>
      <dgm:t>
        <a:bodyPr/>
        <a:lstStyle/>
        <a:p>
          <a:endParaRPr lang="ru-RU"/>
        </a:p>
      </dgm:t>
    </dgm:pt>
    <dgm:pt modelId="{B52CB1D8-42CA-4935-A055-6BFFB8D58CE3}" type="sibTrans" cxnId="{723B7742-0417-4635-B48B-42C9460BABAF}">
      <dgm:prSet/>
      <dgm:spPr/>
      <dgm:t>
        <a:bodyPr/>
        <a:lstStyle/>
        <a:p>
          <a:endParaRPr lang="ru-RU"/>
        </a:p>
      </dgm:t>
    </dgm:pt>
    <dgm:pt modelId="{8F898E89-0017-44F4-AF54-F6B7BFEC20F9}">
      <dgm:prSet phldrT="[Текст]"/>
      <dgm:spPr/>
      <dgm:t>
        <a:bodyPr/>
        <a:lstStyle/>
        <a:p>
          <a:r>
            <a:rPr lang="ru-RU" dirty="0" smtClean="0"/>
            <a:t>Внутреннее кровотечение</a:t>
          </a:r>
          <a:endParaRPr lang="ru-RU" dirty="0"/>
        </a:p>
      </dgm:t>
    </dgm:pt>
    <dgm:pt modelId="{F1DE922F-E3AD-4641-9532-59A12E9F2D99}" type="parTrans" cxnId="{7940F5ED-DE2F-4667-B5AB-94BFF43AFA61}">
      <dgm:prSet/>
      <dgm:spPr/>
      <dgm:t>
        <a:bodyPr/>
        <a:lstStyle/>
        <a:p>
          <a:endParaRPr lang="ru-RU"/>
        </a:p>
      </dgm:t>
    </dgm:pt>
    <dgm:pt modelId="{9493BD04-D651-4089-BC50-822647A2CA97}" type="sibTrans" cxnId="{7940F5ED-DE2F-4667-B5AB-94BFF43AFA61}">
      <dgm:prSet/>
      <dgm:spPr/>
      <dgm:t>
        <a:bodyPr/>
        <a:lstStyle/>
        <a:p>
          <a:endParaRPr lang="ru-RU"/>
        </a:p>
      </dgm:t>
    </dgm:pt>
    <dgm:pt modelId="{E900040E-1261-4D21-8EFE-F3EC72E6FFF7}">
      <dgm:prSet phldrT="[Текст]"/>
      <dgm:spPr/>
      <dgm:t>
        <a:bodyPr/>
        <a:lstStyle/>
        <a:p>
          <a:r>
            <a:rPr lang="ru-RU" dirty="0" smtClean="0"/>
            <a:t>Наружное кровотечение</a:t>
          </a:r>
          <a:endParaRPr lang="ru-RU" dirty="0"/>
        </a:p>
      </dgm:t>
    </dgm:pt>
    <dgm:pt modelId="{4CDAF0F8-D98B-45C2-8B42-D279EA9ACEC9}" type="parTrans" cxnId="{658014C4-92ED-4F60-A022-982C087791A9}">
      <dgm:prSet/>
      <dgm:spPr/>
      <dgm:t>
        <a:bodyPr/>
        <a:lstStyle/>
        <a:p>
          <a:endParaRPr lang="ru-RU"/>
        </a:p>
      </dgm:t>
    </dgm:pt>
    <dgm:pt modelId="{6EEB2C34-F5CB-436D-BF12-6FBBC47ED5C1}" type="sibTrans" cxnId="{658014C4-92ED-4F60-A022-982C087791A9}">
      <dgm:prSet/>
      <dgm:spPr/>
      <dgm:t>
        <a:bodyPr/>
        <a:lstStyle/>
        <a:p>
          <a:endParaRPr lang="ru-RU"/>
        </a:p>
      </dgm:t>
    </dgm:pt>
    <dgm:pt modelId="{5277C36B-6D27-405C-92B5-A6EAB2366902}" type="pres">
      <dgm:prSet presAssocID="{499DE442-AF42-4208-BE0A-477D686206D3}" presName="linearFlow" presStyleCnt="0">
        <dgm:presLayoutVars>
          <dgm:resizeHandles val="exact"/>
        </dgm:presLayoutVars>
      </dgm:prSet>
      <dgm:spPr/>
    </dgm:pt>
    <dgm:pt modelId="{17D85F9A-3DBD-4636-BEA8-42DE3DD55C6F}" type="pres">
      <dgm:prSet presAssocID="{3E8EA336-2487-4E4C-9F1B-0718932CDE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D2AEA-1D72-4999-B473-1311F550BD2B}" type="pres">
      <dgm:prSet presAssocID="{B52CB1D8-42CA-4935-A055-6BFFB8D58CE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1769F68-96CF-43EE-833D-EA319513B327}" type="pres">
      <dgm:prSet presAssocID="{B52CB1D8-42CA-4935-A055-6BFFB8D58CE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37A073C2-B8EC-455E-A167-68A49CF2CA14}" type="pres">
      <dgm:prSet presAssocID="{8F898E89-0017-44F4-AF54-F6B7BFEC20F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A3046-1A60-4F06-860E-5431E4AB95AC}" type="pres">
      <dgm:prSet presAssocID="{9493BD04-D651-4089-BC50-822647A2CA97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8BAFF39-EF33-49F1-A131-C1CF1C455F7C}" type="pres">
      <dgm:prSet presAssocID="{9493BD04-D651-4089-BC50-822647A2CA97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B3505AE3-F349-4229-8197-4CDFAF0F38DB}" type="pres">
      <dgm:prSet presAssocID="{E900040E-1261-4D21-8EFE-F3EC72E6FFF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860B6E-AC58-4170-A222-3ACD8D6A1DD0}" type="presOf" srcId="{3E8EA336-2487-4E4C-9F1B-0718932CDEF2}" destId="{17D85F9A-3DBD-4636-BEA8-42DE3DD55C6F}" srcOrd="0" destOrd="0" presId="urn:microsoft.com/office/officeart/2005/8/layout/process2"/>
    <dgm:cxn modelId="{2B70D419-6F2C-4AD0-8716-6844FF42D072}" type="presOf" srcId="{9493BD04-D651-4089-BC50-822647A2CA97}" destId="{88CA3046-1A60-4F06-860E-5431E4AB95AC}" srcOrd="0" destOrd="0" presId="urn:microsoft.com/office/officeart/2005/8/layout/process2"/>
    <dgm:cxn modelId="{35587676-AFA1-4247-8DE5-CB66BE860CF3}" type="presOf" srcId="{B52CB1D8-42CA-4935-A055-6BFFB8D58CE3}" destId="{41769F68-96CF-43EE-833D-EA319513B327}" srcOrd="1" destOrd="0" presId="urn:microsoft.com/office/officeart/2005/8/layout/process2"/>
    <dgm:cxn modelId="{A02790EE-BC0B-44EF-A65E-B8CA6CC597E0}" type="presOf" srcId="{8F898E89-0017-44F4-AF54-F6B7BFEC20F9}" destId="{37A073C2-B8EC-455E-A167-68A49CF2CA14}" srcOrd="0" destOrd="0" presId="urn:microsoft.com/office/officeart/2005/8/layout/process2"/>
    <dgm:cxn modelId="{62EDD485-F0FF-4BF3-BA6D-976524F5BE33}" type="presOf" srcId="{9493BD04-D651-4089-BC50-822647A2CA97}" destId="{38BAFF39-EF33-49F1-A131-C1CF1C455F7C}" srcOrd="1" destOrd="0" presId="urn:microsoft.com/office/officeart/2005/8/layout/process2"/>
    <dgm:cxn modelId="{723B7742-0417-4635-B48B-42C9460BABAF}" srcId="{499DE442-AF42-4208-BE0A-477D686206D3}" destId="{3E8EA336-2487-4E4C-9F1B-0718932CDEF2}" srcOrd="0" destOrd="0" parTransId="{2BEA81BC-28CD-4E4E-9466-3F0930F1BA9B}" sibTransId="{B52CB1D8-42CA-4935-A055-6BFFB8D58CE3}"/>
    <dgm:cxn modelId="{7940F5ED-DE2F-4667-B5AB-94BFF43AFA61}" srcId="{499DE442-AF42-4208-BE0A-477D686206D3}" destId="{8F898E89-0017-44F4-AF54-F6B7BFEC20F9}" srcOrd="1" destOrd="0" parTransId="{F1DE922F-E3AD-4641-9532-59A12E9F2D99}" sibTransId="{9493BD04-D651-4089-BC50-822647A2CA97}"/>
    <dgm:cxn modelId="{70CD3ABE-B38C-4606-8585-EF1D022FE3A6}" type="presOf" srcId="{499DE442-AF42-4208-BE0A-477D686206D3}" destId="{5277C36B-6D27-405C-92B5-A6EAB2366902}" srcOrd="0" destOrd="0" presId="urn:microsoft.com/office/officeart/2005/8/layout/process2"/>
    <dgm:cxn modelId="{658014C4-92ED-4F60-A022-982C087791A9}" srcId="{499DE442-AF42-4208-BE0A-477D686206D3}" destId="{E900040E-1261-4D21-8EFE-F3EC72E6FFF7}" srcOrd="2" destOrd="0" parTransId="{4CDAF0F8-D98B-45C2-8B42-D279EA9ACEC9}" sibTransId="{6EEB2C34-F5CB-436D-BF12-6FBBC47ED5C1}"/>
    <dgm:cxn modelId="{54060591-A4C6-4F87-9922-26416A5DEEF5}" type="presOf" srcId="{B52CB1D8-42CA-4935-A055-6BFFB8D58CE3}" destId="{B41D2AEA-1D72-4999-B473-1311F550BD2B}" srcOrd="0" destOrd="0" presId="urn:microsoft.com/office/officeart/2005/8/layout/process2"/>
    <dgm:cxn modelId="{B726BCC9-1FA5-4449-94B7-6DB244EED5F8}" type="presOf" srcId="{E900040E-1261-4D21-8EFE-F3EC72E6FFF7}" destId="{B3505AE3-F349-4229-8197-4CDFAF0F38DB}" srcOrd="0" destOrd="0" presId="urn:microsoft.com/office/officeart/2005/8/layout/process2"/>
    <dgm:cxn modelId="{021026DE-0E87-4431-80D4-A94A9A7B7A34}" type="presParOf" srcId="{5277C36B-6D27-405C-92B5-A6EAB2366902}" destId="{17D85F9A-3DBD-4636-BEA8-42DE3DD55C6F}" srcOrd="0" destOrd="0" presId="urn:microsoft.com/office/officeart/2005/8/layout/process2"/>
    <dgm:cxn modelId="{74F42911-40F0-4EF7-A9E0-C327BCF2A404}" type="presParOf" srcId="{5277C36B-6D27-405C-92B5-A6EAB2366902}" destId="{B41D2AEA-1D72-4999-B473-1311F550BD2B}" srcOrd="1" destOrd="0" presId="urn:microsoft.com/office/officeart/2005/8/layout/process2"/>
    <dgm:cxn modelId="{A91DFFC8-BDDA-4356-8276-390A53EACE97}" type="presParOf" srcId="{B41D2AEA-1D72-4999-B473-1311F550BD2B}" destId="{41769F68-96CF-43EE-833D-EA319513B327}" srcOrd="0" destOrd="0" presId="urn:microsoft.com/office/officeart/2005/8/layout/process2"/>
    <dgm:cxn modelId="{7D79C051-4615-4F56-9606-4E38BE3BFD3E}" type="presParOf" srcId="{5277C36B-6D27-405C-92B5-A6EAB2366902}" destId="{37A073C2-B8EC-455E-A167-68A49CF2CA14}" srcOrd="2" destOrd="0" presId="urn:microsoft.com/office/officeart/2005/8/layout/process2"/>
    <dgm:cxn modelId="{9BA7EF21-45F7-4B7E-8440-33D8B4EAEBD6}" type="presParOf" srcId="{5277C36B-6D27-405C-92B5-A6EAB2366902}" destId="{88CA3046-1A60-4F06-860E-5431E4AB95AC}" srcOrd="3" destOrd="0" presId="urn:microsoft.com/office/officeart/2005/8/layout/process2"/>
    <dgm:cxn modelId="{1CBB019D-00A3-4A53-89C9-FA3F1981D8E2}" type="presParOf" srcId="{88CA3046-1A60-4F06-860E-5431E4AB95AC}" destId="{38BAFF39-EF33-49F1-A131-C1CF1C455F7C}" srcOrd="0" destOrd="0" presId="urn:microsoft.com/office/officeart/2005/8/layout/process2"/>
    <dgm:cxn modelId="{FE925AF1-7888-4752-AF54-B49223197A98}" type="presParOf" srcId="{5277C36B-6D27-405C-92B5-A6EAB2366902}" destId="{B3505AE3-F349-4229-8197-4CDFAF0F38DB}" srcOrd="4" destOrd="0" presId="urn:microsoft.com/office/officeart/2005/8/layout/process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5D0950-3A16-4F1D-A9C3-5E24B188806E}" type="doc">
      <dgm:prSet loTypeId="urn:microsoft.com/office/officeart/2005/8/layout/process2" loCatId="process" qsTypeId="urn:microsoft.com/office/officeart/2005/8/quickstyle/simple3" qsCatId="simple" csTypeId="urn:microsoft.com/office/officeart/2005/8/colors/colorful1#2" csCatId="colorful" phldr="1"/>
      <dgm:spPr/>
    </dgm:pt>
    <dgm:pt modelId="{13F937F7-75CE-4819-82A4-3C30A55917EF}">
      <dgm:prSet phldrT="[Текст]"/>
      <dgm:spPr/>
      <dgm:t>
        <a:bodyPr/>
        <a:lstStyle/>
        <a:p>
          <a:r>
            <a:rPr lang="ru-RU" dirty="0" smtClean="0"/>
            <a:t>По локализации</a:t>
          </a:r>
          <a:endParaRPr lang="ru-RU" dirty="0"/>
        </a:p>
      </dgm:t>
    </dgm:pt>
    <dgm:pt modelId="{B726C7F1-187B-472D-A2E7-D1DD4655D8C7}" type="parTrans" cxnId="{9E854001-523A-4FDA-99FB-40F7221A4123}">
      <dgm:prSet/>
      <dgm:spPr/>
      <dgm:t>
        <a:bodyPr/>
        <a:lstStyle/>
        <a:p>
          <a:endParaRPr lang="ru-RU"/>
        </a:p>
      </dgm:t>
    </dgm:pt>
    <dgm:pt modelId="{38A5952D-499B-4C67-9DC3-BE7C3045D969}" type="sibTrans" cxnId="{9E854001-523A-4FDA-99FB-40F7221A4123}">
      <dgm:prSet/>
      <dgm:spPr/>
      <dgm:t>
        <a:bodyPr/>
        <a:lstStyle/>
        <a:p>
          <a:endParaRPr lang="ru-RU"/>
        </a:p>
      </dgm:t>
    </dgm:pt>
    <dgm:pt modelId="{60F36903-7679-49D1-91AB-6B13AA4E6AF3}">
      <dgm:prSet phldrT="[Текст]"/>
      <dgm:spPr/>
      <dgm:t>
        <a:bodyPr/>
        <a:lstStyle/>
        <a:p>
          <a:r>
            <a:rPr lang="ru-RU" dirty="0" smtClean="0"/>
            <a:t>Голова, шея</a:t>
          </a:r>
          <a:endParaRPr lang="ru-RU" dirty="0"/>
        </a:p>
      </dgm:t>
    </dgm:pt>
    <dgm:pt modelId="{90719461-4A88-41E6-86EC-5D21BF59A50A}" type="parTrans" cxnId="{8E054C22-55B1-4BC3-8C2B-B7E93C995A91}">
      <dgm:prSet/>
      <dgm:spPr/>
      <dgm:t>
        <a:bodyPr/>
        <a:lstStyle/>
        <a:p>
          <a:endParaRPr lang="ru-RU"/>
        </a:p>
      </dgm:t>
    </dgm:pt>
    <dgm:pt modelId="{AD1F23BA-B6E1-42B7-AAFD-5F99DCF6E45A}" type="sibTrans" cxnId="{8E054C22-55B1-4BC3-8C2B-B7E93C995A91}">
      <dgm:prSet/>
      <dgm:spPr/>
      <dgm:t>
        <a:bodyPr/>
        <a:lstStyle/>
        <a:p>
          <a:endParaRPr lang="ru-RU"/>
        </a:p>
      </dgm:t>
    </dgm:pt>
    <dgm:pt modelId="{5A3EA15E-653A-4921-8D2C-BBDCFC8077A0}">
      <dgm:prSet phldrT="[Текст]"/>
      <dgm:spPr/>
      <dgm:t>
        <a:bodyPr/>
        <a:lstStyle/>
        <a:p>
          <a:r>
            <a:rPr lang="ru-RU" dirty="0" smtClean="0"/>
            <a:t>Руки, ноги</a:t>
          </a:r>
          <a:endParaRPr lang="ru-RU" dirty="0"/>
        </a:p>
      </dgm:t>
    </dgm:pt>
    <dgm:pt modelId="{F6DBC013-1237-4174-B2B0-5F6ABB2BE937}" type="parTrans" cxnId="{D0C87569-2C98-4907-A32D-A278F2BD5B1A}">
      <dgm:prSet/>
      <dgm:spPr/>
      <dgm:t>
        <a:bodyPr/>
        <a:lstStyle/>
        <a:p>
          <a:endParaRPr lang="ru-RU"/>
        </a:p>
      </dgm:t>
    </dgm:pt>
    <dgm:pt modelId="{B04DAF1D-4E9A-4A1F-A21D-2063BBB34F65}" type="sibTrans" cxnId="{D0C87569-2C98-4907-A32D-A278F2BD5B1A}">
      <dgm:prSet/>
      <dgm:spPr/>
      <dgm:t>
        <a:bodyPr/>
        <a:lstStyle/>
        <a:p>
          <a:endParaRPr lang="ru-RU"/>
        </a:p>
      </dgm:t>
    </dgm:pt>
    <dgm:pt modelId="{1C5CAEFE-362A-48B0-966F-F11EAB9377BD}">
      <dgm:prSet/>
      <dgm:spPr/>
      <dgm:t>
        <a:bodyPr/>
        <a:lstStyle/>
        <a:p>
          <a:endParaRPr lang="ru-RU" dirty="0" smtClean="0"/>
        </a:p>
        <a:p>
          <a:r>
            <a:rPr lang="ru-RU" dirty="0" smtClean="0"/>
            <a:t>Туловище</a:t>
          </a:r>
        </a:p>
        <a:p>
          <a:endParaRPr lang="ru-RU" dirty="0"/>
        </a:p>
      </dgm:t>
    </dgm:pt>
    <dgm:pt modelId="{D6B52898-0FD2-456D-A6A0-4FB382DE3990}" type="parTrans" cxnId="{6A7D54C3-B41C-4C8E-80E8-B19E44294ED8}">
      <dgm:prSet/>
      <dgm:spPr/>
      <dgm:t>
        <a:bodyPr/>
        <a:lstStyle/>
        <a:p>
          <a:endParaRPr lang="ru-RU"/>
        </a:p>
      </dgm:t>
    </dgm:pt>
    <dgm:pt modelId="{855E5B2B-C0B6-48A3-BB97-1FBF17171A77}" type="sibTrans" cxnId="{6A7D54C3-B41C-4C8E-80E8-B19E44294ED8}">
      <dgm:prSet/>
      <dgm:spPr/>
      <dgm:t>
        <a:bodyPr/>
        <a:lstStyle/>
        <a:p>
          <a:endParaRPr lang="ru-RU"/>
        </a:p>
      </dgm:t>
    </dgm:pt>
    <dgm:pt modelId="{67415FDF-6AE5-4A45-B9AD-879DF9532164}" type="pres">
      <dgm:prSet presAssocID="{E85D0950-3A16-4F1D-A9C3-5E24B188806E}" presName="linearFlow" presStyleCnt="0">
        <dgm:presLayoutVars>
          <dgm:resizeHandles val="exact"/>
        </dgm:presLayoutVars>
      </dgm:prSet>
      <dgm:spPr/>
    </dgm:pt>
    <dgm:pt modelId="{69AD3831-2B65-497B-A84B-1F0C996B0369}" type="pres">
      <dgm:prSet presAssocID="{13F937F7-75CE-4819-82A4-3C30A55917E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F8B73-DED2-4F6E-A34D-ACF0F4843909}" type="pres">
      <dgm:prSet presAssocID="{38A5952D-499B-4C67-9DC3-BE7C3045D96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002FD47-3CF4-4513-98A2-EEBF8C0F2AB0}" type="pres">
      <dgm:prSet presAssocID="{38A5952D-499B-4C67-9DC3-BE7C3045D96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E4A9FA2-2F67-4485-A848-29DACD94B817}" type="pres">
      <dgm:prSet presAssocID="{60F36903-7679-49D1-91AB-6B13AA4E6AF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EB016-4B70-4A6C-96AB-C46C2ADE6E48}" type="pres">
      <dgm:prSet presAssocID="{AD1F23BA-B6E1-42B7-AAFD-5F99DCF6E45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90BD149F-1134-461B-B963-06BDB77ABFCD}" type="pres">
      <dgm:prSet presAssocID="{AD1F23BA-B6E1-42B7-AAFD-5F99DCF6E45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4D3FC57-66EF-4B44-8F5E-194541DFB0F7}" type="pres">
      <dgm:prSet presAssocID="{5A3EA15E-653A-4921-8D2C-BBDCFC8077A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4BD8F-A322-435C-BE82-BD05E5F21167}" type="pres">
      <dgm:prSet presAssocID="{B04DAF1D-4E9A-4A1F-A21D-2063BBB34F65}" presName="sibTrans" presStyleLbl="sibTrans2D1" presStyleIdx="2" presStyleCnt="3"/>
      <dgm:spPr/>
      <dgm:t>
        <a:bodyPr/>
        <a:lstStyle/>
        <a:p>
          <a:endParaRPr lang="ru-RU"/>
        </a:p>
      </dgm:t>
    </dgm:pt>
    <dgm:pt modelId="{3733B3DE-435A-41F2-997A-FFB1684A301C}" type="pres">
      <dgm:prSet presAssocID="{B04DAF1D-4E9A-4A1F-A21D-2063BBB34F65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AE0B8D0-6B28-4E19-A517-0CEEA331EC9A}" type="pres">
      <dgm:prSet presAssocID="{1C5CAEFE-362A-48B0-966F-F11EAB9377B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8BCC28-1DB1-4C61-AF12-956A8FCED7C1}" type="presOf" srcId="{38A5952D-499B-4C67-9DC3-BE7C3045D969}" destId="{B002FD47-3CF4-4513-98A2-EEBF8C0F2AB0}" srcOrd="1" destOrd="0" presId="urn:microsoft.com/office/officeart/2005/8/layout/process2"/>
    <dgm:cxn modelId="{8E054C22-55B1-4BC3-8C2B-B7E93C995A91}" srcId="{E85D0950-3A16-4F1D-A9C3-5E24B188806E}" destId="{60F36903-7679-49D1-91AB-6B13AA4E6AF3}" srcOrd="1" destOrd="0" parTransId="{90719461-4A88-41E6-86EC-5D21BF59A50A}" sibTransId="{AD1F23BA-B6E1-42B7-AAFD-5F99DCF6E45A}"/>
    <dgm:cxn modelId="{17CD376D-E7D9-4844-8F20-9EB407EB4F53}" type="presOf" srcId="{AD1F23BA-B6E1-42B7-AAFD-5F99DCF6E45A}" destId="{CF6EB016-4B70-4A6C-96AB-C46C2ADE6E48}" srcOrd="0" destOrd="0" presId="urn:microsoft.com/office/officeart/2005/8/layout/process2"/>
    <dgm:cxn modelId="{6D6C051E-D8BD-47FA-B2FF-68A1B20BB446}" type="presOf" srcId="{60F36903-7679-49D1-91AB-6B13AA4E6AF3}" destId="{2E4A9FA2-2F67-4485-A848-29DACD94B817}" srcOrd="0" destOrd="0" presId="urn:microsoft.com/office/officeart/2005/8/layout/process2"/>
    <dgm:cxn modelId="{65763900-804D-4274-98BF-89C6ED1B05BD}" type="presOf" srcId="{AD1F23BA-B6E1-42B7-AAFD-5F99DCF6E45A}" destId="{90BD149F-1134-461B-B963-06BDB77ABFCD}" srcOrd="1" destOrd="0" presId="urn:microsoft.com/office/officeart/2005/8/layout/process2"/>
    <dgm:cxn modelId="{D0C87569-2C98-4907-A32D-A278F2BD5B1A}" srcId="{E85D0950-3A16-4F1D-A9C3-5E24B188806E}" destId="{5A3EA15E-653A-4921-8D2C-BBDCFC8077A0}" srcOrd="2" destOrd="0" parTransId="{F6DBC013-1237-4174-B2B0-5F6ABB2BE937}" sibTransId="{B04DAF1D-4E9A-4A1F-A21D-2063BBB34F65}"/>
    <dgm:cxn modelId="{3A5B4414-EB5A-4E9D-BF4F-2450DDDAF497}" type="presOf" srcId="{38A5952D-499B-4C67-9DC3-BE7C3045D969}" destId="{93BF8B73-DED2-4F6E-A34D-ACF0F4843909}" srcOrd="0" destOrd="0" presId="urn:microsoft.com/office/officeart/2005/8/layout/process2"/>
    <dgm:cxn modelId="{7BA101FB-D572-4FBA-80E2-EB1B17F43234}" type="presOf" srcId="{E85D0950-3A16-4F1D-A9C3-5E24B188806E}" destId="{67415FDF-6AE5-4A45-B9AD-879DF9532164}" srcOrd="0" destOrd="0" presId="urn:microsoft.com/office/officeart/2005/8/layout/process2"/>
    <dgm:cxn modelId="{D297A159-60A1-47ED-A68B-AEF7D164568E}" type="presOf" srcId="{1C5CAEFE-362A-48B0-966F-F11EAB9377BD}" destId="{EAE0B8D0-6B28-4E19-A517-0CEEA331EC9A}" srcOrd="0" destOrd="0" presId="urn:microsoft.com/office/officeart/2005/8/layout/process2"/>
    <dgm:cxn modelId="{B0E819B6-2A62-44A4-8F44-66C73ACFE4C2}" type="presOf" srcId="{13F937F7-75CE-4819-82A4-3C30A55917EF}" destId="{69AD3831-2B65-497B-A84B-1F0C996B0369}" srcOrd="0" destOrd="0" presId="urn:microsoft.com/office/officeart/2005/8/layout/process2"/>
    <dgm:cxn modelId="{73BF6D99-E9DC-42C1-9286-53BFDB70E179}" type="presOf" srcId="{B04DAF1D-4E9A-4A1F-A21D-2063BBB34F65}" destId="{3733B3DE-435A-41F2-997A-FFB1684A301C}" srcOrd="1" destOrd="0" presId="urn:microsoft.com/office/officeart/2005/8/layout/process2"/>
    <dgm:cxn modelId="{E76934DE-A059-48C5-9E5E-6F16E47EA590}" type="presOf" srcId="{B04DAF1D-4E9A-4A1F-A21D-2063BBB34F65}" destId="{BE94BD8F-A322-435C-BE82-BD05E5F21167}" srcOrd="0" destOrd="0" presId="urn:microsoft.com/office/officeart/2005/8/layout/process2"/>
    <dgm:cxn modelId="{5E6D5A8A-D899-4D67-ADAA-5C3BEDDF4B9E}" type="presOf" srcId="{5A3EA15E-653A-4921-8D2C-BBDCFC8077A0}" destId="{94D3FC57-66EF-4B44-8F5E-194541DFB0F7}" srcOrd="0" destOrd="0" presId="urn:microsoft.com/office/officeart/2005/8/layout/process2"/>
    <dgm:cxn modelId="{6A7D54C3-B41C-4C8E-80E8-B19E44294ED8}" srcId="{E85D0950-3A16-4F1D-A9C3-5E24B188806E}" destId="{1C5CAEFE-362A-48B0-966F-F11EAB9377BD}" srcOrd="3" destOrd="0" parTransId="{D6B52898-0FD2-456D-A6A0-4FB382DE3990}" sibTransId="{855E5B2B-C0B6-48A3-BB97-1FBF17171A77}"/>
    <dgm:cxn modelId="{9E854001-523A-4FDA-99FB-40F7221A4123}" srcId="{E85D0950-3A16-4F1D-A9C3-5E24B188806E}" destId="{13F937F7-75CE-4819-82A4-3C30A55917EF}" srcOrd="0" destOrd="0" parTransId="{B726C7F1-187B-472D-A2E7-D1DD4655D8C7}" sibTransId="{38A5952D-499B-4C67-9DC3-BE7C3045D969}"/>
    <dgm:cxn modelId="{EE7534A2-9822-48BC-942D-1C17BD87B7B7}" type="presParOf" srcId="{67415FDF-6AE5-4A45-B9AD-879DF9532164}" destId="{69AD3831-2B65-497B-A84B-1F0C996B0369}" srcOrd="0" destOrd="0" presId="urn:microsoft.com/office/officeart/2005/8/layout/process2"/>
    <dgm:cxn modelId="{29730956-2CF7-4464-8C97-77E2DFA96485}" type="presParOf" srcId="{67415FDF-6AE5-4A45-B9AD-879DF9532164}" destId="{93BF8B73-DED2-4F6E-A34D-ACF0F4843909}" srcOrd="1" destOrd="0" presId="urn:microsoft.com/office/officeart/2005/8/layout/process2"/>
    <dgm:cxn modelId="{58A17BBE-2713-4F1C-BEA5-04BADDD69FE4}" type="presParOf" srcId="{93BF8B73-DED2-4F6E-A34D-ACF0F4843909}" destId="{B002FD47-3CF4-4513-98A2-EEBF8C0F2AB0}" srcOrd="0" destOrd="0" presId="urn:microsoft.com/office/officeart/2005/8/layout/process2"/>
    <dgm:cxn modelId="{FA6DA5A3-14EE-48B7-9435-B2E50345B8B1}" type="presParOf" srcId="{67415FDF-6AE5-4A45-B9AD-879DF9532164}" destId="{2E4A9FA2-2F67-4485-A848-29DACD94B817}" srcOrd="2" destOrd="0" presId="urn:microsoft.com/office/officeart/2005/8/layout/process2"/>
    <dgm:cxn modelId="{BA2E27B7-ABA1-47B2-8084-2A8E070AFD6B}" type="presParOf" srcId="{67415FDF-6AE5-4A45-B9AD-879DF9532164}" destId="{CF6EB016-4B70-4A6C-96AB-C46C2ADE6E48}" srcOrd="3" destOrd="0" presId="urn:microsoft.com/office/officeart/2005/8/layout/process2"/>
    <dgm:cxn modelId="{54AC4DB5-8AAF-4F8E-A28D-7EBDE07BCE08}" type="presParOf" srcId="{CF6EB016-4B70-4A6C-96AB-C46C2ADE6E48}" destId="{90BD149F-1134-461B-B963-06BDB77ABFCD}" srcOrd="0" destOrd="0" presId="urn:microsoft.com/office/officeart/2005/8/layout/process2"/>
    <dgm:cxn modelId="{11A0A466-12C9-46C7-89C2-BA3A0C4D838A}" type="presParOf" srcId="{67415FDF-6AE5-4A45-B9AD-879DF9532164}" destId="{94D3FC57-66EF-4B44-8F5E-194541DFB0F7}" srcOrd="4" destOrd="0" presId="urn:microsoft.com/office/officeart/2005/8/layout/process2"/>
    <dgm:cxn modelId="{8C789338-447A-4AC9-825C-109E9D142DA2}" type="presParOf" srcId="{67415FDF-6AE5-4A45-B9AD-879DF9532164}" destId="{BE94BD8F-A322-435C-BE82-BD05E5F21167}" srcOrd="5" destOrd="0" presId="urn:microsoft.com/office/officeart/2005/8/layout/process2"/>
    <dgm:cxn modelId="{078E9185-B623-43CD-A33A-8B615F9107ED}" type="presParOf" srcId="{BE94BD8F-A322-435C-BE82-BD05E5F21167}" destId="{3733B3DE-435A-41F2-997A-FFB1684A301C}" srcOrd="0" destOrd="0" presId="urn:microsoft.com/office/officeart/2005/8/layout/process2"/>
    <dgm:cxn modelId="{05BA9C80-D8BE-4DF1-93A0-C38CB94A0794}" type="presParOf" srcId="{67415FDF-6AE5-4A45-B9AD-879DF9532164}" destId="{EAE0B8D0-6B28-4E19-A517-0CEEA331EC9A}" srcOrd="6" destOrd="0" presId="urn:microsoft.com/office/officeart/2005/8/layout/process2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165573-CEC1-4D5F-BE60-464301104B3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66DCA1-BAB0-4599-B77D-7E4B98257758}">
      <dgm:prSet phldrT="[Текст]"/>
      <dgm:spPr/>
      <dgm:t>
        <a:bodyPr/>
        <a:lstStyle/>
        <a:p>
          <a:r>
            <a:rPr lang="ru-RU" i="0" u="sng" dirty="0" smtClean="0"/>
            <a:t>Асептика </a:t>
          </a:r>
          <a:r>
            <a:rPr lang="ru-RU" dirty="0" smtClean="0"/>
            <a:t>– обеззараживание раны или предметов контактирующих с поверхностью раны  ( спирт, йод, бинт).   </a:t>
          </a:r>
          <a:endParaRPr lang="ru-RU" dirty="0"/>
        </a:p>
      </dgm:t>
    </dgm:pt>
    <dgm:pt modelId="{4D00A003-9129-4D9E-8B5C-C6099846F4B4}" type="parTrans" cxnId="{B87829CE-DE7B-457C-BC29-F020593C5897}">
      <dgm:prSet/>
      <dgm:spPr/>
      <dgm:t>
        <a:bodyPr/>
        <a:lstStyle/>
        <a:p>
          <a:endParaRPr lang="ru-RU"/>
        </a:p>
      </dgm:t>
    </dgm:pt>
    <dgm:pt modelId="{A0DC28F2-1171-46A6-8971-9E09F600C47B}" type="sibTrans" cxnId="{B87829CE-DE7B-457C-BC29-F020593C5897}">
      <dgm:prSet/>
      <dgm:spPr/>
      <dgm:t>
        <a:bodyPr/>
        <a:lstStyle/>
        <a:p>
          <a:endParaRPr lang="ru-RU"/>
        </a:p>
      </dgm:t>
    </dgm:pt>
    <dgm:pt modelId="{B0C7588F-2BED-4FE3-AF39-EEA520DBCF71}">
      <dgm:prSet phldrT="[Текст]"/>
      <dgm:spPr/>
      <dgm:t>
        <a:bodyPr/>
        <a:lstStyle/>
        <a:p>
          <a:r>
            <a:rPr lang="ru-RU" u="sng" dirty="0" smtClean="0"/>
            <a:t>Антисептика</a:t>
          </a:r>
          <a:r>
            <a:rPr lang="ru-RU" dirty="0" smtClean="0"/>
            <a:t> – мероприятия направленные на уничтожение  проникшей инфекции (механическая, физическая, химическая и биологическая).</a:t>
          </a:r>
          <a:endParaRPr lang="ru-RU" dirty="0"/>
        </a:p>
      </dgm:t>
    </dgm:pt>
    <dgm:pt modelId="{956222A6-2358-491E-B6B9-6235E38C40D2}" type="parTrans" cxnId="{3F87C7FD-96DF-4CD8-83FC-903C4D4E6928}">
      <dgm:prSet/>
      <dgm:spPr/>
      <dgm:t>
        <a:bodyPr/>
        <a:lstStyle/>
        <a:p>
          <a:endParaRPr lang="ru-RU"/>
        </a:p>
      </dgm:t>
    </dgm:pt>
    <dgm:pt modelId="{01656630-385D-4A3D-9684-316BEBFADE8C}" type="sibTrans" cxnId="{3F87C7FD-96DF-4CD8-83FC-903C4D4E6928}">
      <dgm:prSet/>
      <dgm:spPr/>
      <dgm:t>
        <a:bodyPr/>
        <a:lstStyle/>
        <a:p>
          <a:endParaRPr lang="ru-RU"/>
        </a:p>
      </dgm:t>
    </dgm:pt>
    <dgm:pt modelId="{B7408BE0-3A7C-4217-93BF-D522E7FEE459}" type="pres">
      <dgm:prSet presAssocID="{69165573-CEC1-4D5F-BE60-464301104B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9C04D4-2CAF-4069-95AB-3A92E0E0AB62}" type="pres">
      <dgm:prSet presAssocID="{E366DCA1-BAB0-4599-B77D-7E4B9825775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654DA-FC45-47E5-B37B-5A1A31494BA1}" type="pres">
      <dgm:prSet presAssocID="{A0DC28F2-1171-46A6-8971-9E09F600C47B}" presName="sibTrans" presStyleCnt="0"/>
      <dgm:spPr/>
    </dgm:pt>
    <dgm:pt modelId="{B2B992A8-BD4A-4A71-A6E1-3567A3E6F086}" type="pres">
      <dgm:prSet presAssocID="{B0C7588F-2BED-4FE3-AF39-EEA520DBCF7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ABF0B7-6BBA-495E-AD20-24AF0491C25E}" type="presOf" srcId="{B0C7588F-2BED-4FE3-AF39-EEA520DBCF71}" destId="{B2B992A8-BD4A-4A71-A6E1-3567A3E6F086}" srcOrd="0" destOrd="0" presId="urn:microsoft.com/office/officeart/2005/8/layout/hList6"/>
    <dgm:cxn modelId="{B87829CE-DE7B-457C-BC29-F020593C5897}" srcId="{69165573-CEC1-4D5F-BE60-464301104B3B}" destId="{E366DCA1-BAB0-4599-B77D-7E4B98257758}" srcOrd="0" destOrd="0" parTransId="{4D00A003-9129-4D9E-8B5C-C6099846F4B4}" sibTransId="{A0DC28F2-1171-46A6-8971-9E09F600C47B}"/>
    <dgm:cxn modelId="{3F87C7FD-96DF-4CD8-83FC-903C4D4E6928}" srcId="{69165573-CEC1-4D5F-BE60-464301104B3B}" destId="{B0C7588F-2BED-4FE3-AF39-EEA520DBCF71}" srcOrd="1" destOrd="0" parTransId="{956222A6-2358-491E-B6B9-6235E38C40D2}" sibTransId="{01656630-385D-4A3D-9684-316BEBFADE8C}"/>
    <dgm:cxn modelId="{190549F3-AC03-4A07-8E2D-70458DCAC784}" type="presOf" srcId="{E366DCA1-BAB0-4599-B77D-7E4B98257758}" destId="{5A9C04D4-2CAF-4069-95AB-3A92E0E0AB62}" srcOrd="0" destOrd="0" presId="urn:microsoft.com/office/officeart/2005/8/layout/hList6"/>
    <dgm:cxn modelId="{FF852A03-4143-4E98-9607-F2BD32DF1589}" type="presOf" srcId="{69165573-CEC1-4D5F-BE60-464301104B3B}" destId="{B7408BE0-3A7C-4217-93BF-D522E7FEE459}" srcOrd="0" destOrd="0" presId="urn:microsoft.com/office/officeart/2005/8/layout/hList6"/>
    <dgm:cxn modelId="{98963C3D-44A6-4621-A32C-C1A7F64CBAA2}" type="presParOf" srcId="{B7408BE0-3A7C-4217-93BF-D522E7FEE459}" destId="{5A9C04D4-2CAF-4069-95AB-3A92E0E0AB62}" srcOrd="0" destOrd="0" presId="urn:microsoft.com/office/officeart/2005/8/layout/hList6"/>
    <dgm:cxn modelId="{9E72B138-39CB-4D79-A297-8BE9A4B61DE3}" type="presParOf" srcId="{B7408BE0-3A7C-4217-93BF-D522E7FEE459}" destId="{47E654DA-FC45-47E5-B37B-5A1A31494BA1}" srcOrd="1" destOrd="0" presId="urn:microsoft.com/office/officeart/2005/8/layout/hList6"/>
    <dgm:cxn modelId="{102D57B6-9BC1-4536-AAD5-C0DCB472F364}" type="presParOf" srcId="{B7408BE0-3A7C-4217-93BF-D522E7FEE459}" destId="{B2B992A8-BD4A-4A71-A6E1-3567A3E6F086}" srcOrd="2" destOrd="0" presId="urn:microsoft.com/office/officeart/2005/8/layout/h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747711-F1F3-44AE-B29F-CF5B74B2A2F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07AB60-4966-48C4-88E4-A975EBDE38EE}" type="asst">
      <dgm:prSet phldrT="[Текст]" custT="1"/>
      <dgm:spPr/>
      <dgm:t>
        <a:bodyPr/>
        <a:lstStyle/>
        <a:p>
          <a:r>
            <a:rPr lang="ru-RU" sz="2400" dirty="0" smtClean="0"/>
            <a:t>Салфетки стерильные</a:t>
          </a:r>
          <a:endParaRPr lang="ru-RU" sz="2400" dirty="0"/>
        </a:p>
      </dgm:t>
    </dgm:pt>
    <dgm:pt modelId="{7652F315-C0D3-40FC-A957-25C76D1E7E75}" type="parTrans" cxnId="{94E0692A-8850-4588-9489-3B091B7FF3BE}">
      <dgm:prSet/>
      <dgm:spPr/>
      <dgm:t>
        <a:bodyPr/>
        <a:lstStyle/>
        <a:p>
          <a:endParaRPr lang="ru-RU"/>
        </a:p>
      </dgm:t>
    </dgm:pt>
    <dgm:pt modelId="{F12573AC-E22A-4FA3-A9D4-BF75B10D320E}" type="sibTrans" cxnId="{94E0692A-8850-4588-9489-3B091B7FF3BE}">
      <dgm:prSet/>
      <dgm:spPr/>
      <dgm:t>
        <a:bodyPr/>
        <a:lstStyle/>
        <a:p>
          <a:endParaRPr lang="ru-RU"/>
        </a:p>
      </dgm:t>
    </dgm:pt>
    <dgm:pt modelId="{CDBBDF47-D84F-40EA-AD88-94DAA960DF57}">
      <dgm:prSet phldrT="[Текст]" custT="1"/>
      <dgm:spPr/>
      <dgm:t>
        <a:bodyPr/>
        <a:lstStyle/>
        <a:p>
          <a:r>
            <a:rPr lang="ru-RU" sz="2400" dirty="0" smtClean="0"/>
            <a:t>Повязка стерильная малая</a:t>
          </a:r>
          <a:endParaRPr lang="ru-RU" sz="2400" dirty="0"/>
        </a:p>
      </dgm:t>
    </dgm:pt>
    <dgm:pt modelId="{6408D2C5-24BA-4A0F-BFDA-444213C4F6CA}" type="parTrans" cxnId="{C6352F12-23C9-4991-828F-C05644E1F241}">
      <dgm:prSet/>
      <dgm:spPr/>
      <dgm:t>
        <a:bodyPr/>
        <a:lstStyle/>
        <a:p>
          <a:endParaRPr lang="ru-RU"/>
        </a:p>
      </dgm:t>
    </dgm:pt>
    <dgm:pt modelId="{36CD4319-9AEE-46F0-8ECD-7778DD9415D9}" type="sibTrans" cxnId="{C6352F12-23C9-4991-828F-C05644E1F241}">
      <dgm:prSet/>
      <dgm:spPr/>
      <dgm:t>
        <a:bodyPr/>
        <a:lstStyle/>
        <a:p>
          <a:endParaRPr lang="ru-RU"/>
        </a:p>
      </dgm:t>
    </dgm:pt>
    <dgm:pt modelId="{F569DDBC-F70A-4469-9E82-0948254B87F5}">
      <dgm:prSet phldrT="[Текст]" custT="1"/>
      <dgm:spPr/>
      <dgm:t>
        <a:bodyPr/>
        <a:lstStyle/>
        <a:p>
          <a:r>
            <a:rPr lang="ru-RU" sz="2400" dirty="0" smtClean="0"/>
            <a:t>Вата: стерильная, нестерильная, компрессионная (при наложении шин)</a:t>
          </a:r>
          <a:endParaRPr lang="ru-RU" sz="2400" dirty="0"/>
        </a:p>
      </dgm:t>
    </dgm:pt>
    <dgm:pt modelId="{3052159B-8504-4405-83F1-1E61217B501D}" type="parTrans" cxnId="{CCACC29C-E497-47C5-B114-BB68ACB1FAC2}">
      <dgm:prSet/>
      <dgm:spPr/>
      <dgm:t>
        <a:bodyPr/>
        <a:lstStyle/>
        <a:p>
          <a:endParaRPr lang="ru-RU"/>
        </a:p>
      </dgm:t>
    </dgm:pt>
    <dgm:pt modelId="{2705C3C5-C5FE-420D-B3C2-94DD6AFDC11A}" type="sibTrans" cxnId="{CCACC29C-E497-47C5-B114-BB68ACB1FAC2}">
      <dgm:prSet/>
      <dgm:spPr/>
      <dgm:t>
        <a:bodyPr/>
        <a:lstStyle/>
        <a:p>
          <a:endParaRPr lang="ru-RU"/>
        </a:p>
      </dgm:t>
    </dgm:pt>
    <dgm:pt modelId="{8394DF51-4FEA-46A5-B208-52DD9B4E2184}">
      <dgm:prSet phldrT="[Текст]" custT="1"/>
      <dgm:spPr/>
      <dgm:t>
        <a:bodyPr/>
        <a:lstStyle/>
        <a:p>
          <a:r>
            <a:rPr lang="ru-RU" sz="2400" dirty="0" smtClean="0"/>
            <a:t>Косыночные повязки, повязки по </a:t>
          </a:r>
          <a:r>
            <a:rPr lang="ru-RU" sz="2400" dirty="0" err="1" smtClean="0"/>
            <a:t>Маштафарову</a:t>
          </a:r>
          <a:r>
            <a:rPr lang="ru-RU" sz="2400" dirty="0" smtClean="0"/>
            <a:t> (простыни, рубашки)</a:t>
          </a:r>
          <a:endParaRPr lang="ru-RU" sz="2400" dirty="0"/>
        </a:p>
      </dgm:t>
    </dgm:pt>
    <dgm:pt modelId="{F8FF27A0-87F1-4211-81E5-84F7EA0CA514}" type="parTrans" cxnId="{FD3FDB16-2725-48DB-AE7E-85FCB5EA27C8}">
      <dgm:prSet/>
      <dgm:spPr/>
      <dgm:t>
        <a:bodyPr/>
        <a:lstStyle/>
        <a:p>
          <a:endParaRPr lang="ru-RU"/>
        </a:p>
      </dgm:t>
    </dgm:pt>
    <dgm:pt modelId="{0678DFFA-9EFB-405D-A8FD-620ED94125D9}" type="sibTrans" cxnId="{FD3FDB16-2725-48DB-AE7E-85FCB5EA27C8}">
      <dgm:prSet/>
      <dgm:spPr/>
      <dgm:t>
        <a:bodyPr/>
        <a:lstStyle/>
        <a:p>
          <a:endParaRPr lang="ru-RU"/>
        </a:p>
      </dgm:t>
    </dgm:pt>
    <dgm:pt modelId="{F20B21B8-0258-4F2C-9DA5-ED2BDD34415A}">
      <dgm:prSet custT="1"/>
      <dgm:spPr/>
      <dgm:t>
        <a:bodyPr/>
        <a:lstStyle/>
        <a:p>
          <a:r>
            <a:rPr lang="ru-RU" sz="2400" dirty="0" smtClean="0"/>
            <a:t>Перевязочный материал</a:t>
          </a:r>
          <a:endParaRPr lang="ru-RU" sz="2400" dirty="0"/>
        </a:p>
      </dgm:t>
    </dgm:pt>
    <dgm:pt modelId="{F562B97D-BB2D-4C1B-A7B9-D5D0678D16B3}" type="parTrans" cxnId="{8BABF1E1-B396-4AA7-A7C5-C2CC17524E12}">
      <dgm:prSet/>
      <dgm:spPr/>
      <dgm:t>
        <a:bodyPr/>
        <a:lstStyle/>
        <a:p>
          <a:endParaRPr lang="ru-RU"/>
        </a:p>
      </dgm:t>
    </dgm:pt>
    <dgm:pt modelId="{3C70656C-8E05-4EB4-8813-E1FE7341955B}" type="sibTrans" cxnId="{8BABF1E1-B396-4AA7-A7C5-C2CC17524E12}">
      <dgm:prSet/>
      <dgm:spPr/>
      <dgm:t>
        <a:bodyPr/>
        <a:lstStyle/>
        <a:p>
          <a:endParaRPr lang="ru-RU"/>
        </a:p>
      </dgm:t>
    </dgm:pt>
    <dgm:pt modelId="{D3DB9C5A-1E7A-4122-B147-8090FB0707A8}">
      <dgm:prSet custT="1"/>
      <dgm:spPr/>
      <dgm:t>
        <a:bodyPr/>
        <a:lstStyle/>
        <a:p>
          <a:r>
            <a:rPr lang="ru-RU" sz="2400" dirty="0" smtClean="0"/>
            <a:t>Бинт</a:t>
          </a:r>
          <a:endParaRPr lang="ru-RU" sz="2400" dirty="0"/>
        </a:p>
      </dgm:t>
    </dgm:pt>
    <dgm:pt modelId="{06275EA3-29DF-414C-9665-93E8CB372AF1}" type="parTrans" cxnId="{56B25B55-2BFF-4FA5-A32A-A9CB20CA300B}">
      <dgm:prSet/>
      <dgm:spPr/>
      <dgm:t>
        <a:bodyPr/>
        <a:lstStyle/>
        <a:p>
          <a:endParaRPr lang="ru-RU"/>
        </a:p>
      </dgm:t>
    </dgm:pt>
    <dgm:pt modelId="{F446F39D-E27A-4DBD-8CF3-F11285076ED2}" type="sibTrans" cxnId="{56B25B55-2BFF-4FA5-A32A-A9CB20CA300B}">
      <dgm:prSet/>
      <dgm:spPr/>
      <dgm:t>
        <a:bodyPr/>
        <a:lstStyle/>
        <a:p>
          <a:endParaRPr lang="ru-RU"/>
        </a:p>
      </dgm:t>
    </dgm:pt>
    <dgm:pt modelId="{B5025CF9-A9A6-47A7-8DCE-DEAF77B23992}" type="pres">
      <dgm:prSet presAssocID="{F8747711-F1F3-44AE-B29F-CF5B74B2A2F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79E3E5-1227-4AA0-9DF4-60EEA8C91601}" type="pres">
      <dgm:prSet presAssocID="{1407AB60-4966-48C4-88E4-A975EBDE38EE}" presName="hierRoot1" presStyleCnt="0">
        <dgm:presLayoutVars>
          <dgm:hierBranch val="init"/>
        </dgm:presLayoutVars>
      </dgm:prSet>
      <dgm:spPr/>
    </dgm:pt>
    <dgm:pt modelId="{A036921B-F957-44A9-9E65-9711C4EBD828}" type="pres">
      <dgm:prSet presAssocID="{1407AB60-4966-48C4-88E4-A975EBDE38EE}" presName="rootComposite1" presStyleCnt="0"/>
      <dgm:spPr/>
    </dgm:pt>
    <dgm:pt modelId="{6BF96B11-C35D-43D5-B10A-A01D2758FEB4}" type="pres">
      <dgm:prSet presAssocID="{1407AB60-4966-48C4-88E4-A975EBDE38EE}" presName="rootText1" presStyleLbl="node0" presStyleIdx="0" presStyleCnt="3" custScaleX="150754" custScaleY="128363" custLinFactNeighborX="-4273" custLinFactNeighborY="-11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16D717-BA6F-4D98-A9A7-F6186DDEC4BC}" type="pres">
      <dgm:prSet presAssocID="{1407AB60-4966-48C4-88E4-A975EBDE38EE}" presName="rootConnector1" presStyleLbl="asst0" presStyleIdx="0" presStyleCnt="0"/>
      <dgm:spPr/>
      <dgm:t>
        <a:bodyPr/>
        <a:lstStyle/>
        <a:p>
          <a:endParaRPr lang="ru-RU"/>
        </a:p>
      </dgm:t>
    </dgm:pt>
    <dgm:pt modelId="{23FD1D94-B445-4D74-8111-D56E03BC4B82}" type="pres">
      <dgm:prSet presAssocID="{1407AB60-4966-48C4-88E4-A975EBDE38EE}" presName="hierChild2" presStyleCnt="0"/>
      <dgm:spPr/>
    </dgm:pt>
    <dgm:pt modelId="{DB3D436C-9DC5-4CD0-AF2A-4288A581013A}" type="pres">
      <dgm:prSet presAssocID="{6408D2C5-24BA-4A0F-BFDA-444213C4F6C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2DAAFC1-3A96-44E7-94A2-C5EB218E1DA7}" type="pres">
      <dgm:prSet presAssocID="{CDBBDF47-D84F-40EA-AD88-94DAA960DF57}" presName="hierRoot2" presStyleCnt="0">
        <dgm:presLayoutVars>
          <dgm:hierBranch val="init"/>
        </dgm:presLayoutVars>
      </dgm:prSet>
      <dgm:spPr/>
    </dgm:pt>
    <dgm:pt modelId="{7A0B28B0-1D1F-4B10-B14C-F472A7F6300E}" type="pres">
      <dgm:prSet presAssocID="{CDBBDF47-D84F-40EA-AD88-94DAA960DF57}" presName="rootComposite" presStyleCnt="0"/>
      <dgm:spPr/>
    </dgm:pt>
    <dgm:pt modelId="{2D407A9A-E311-42AF-BCAE-BF3AAA143105}" type="pres">
      <dgm:prSet presAssocID="{CDBBDF47-D84F-40EA-AD88-94DAA960DF57}" presName="rootText" presStyleLbl="node2" presStyleIdx="0" presStyleCnt="3" custScaleX="138502" custScaleY="417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BADEF-61E6-487B-9443-91DCF7E8B837}" type="pres">
      <dgm:prSet presAssocID="{CDBBDF47-D84F-40EA-AD88-94DAA960DF57}" presName="rootConnector" presStyleLbl="node2" presStyleIdx="0" presStyleCnt="3"/>
      <dgm:spPr/>
      <dgm:t>
        <a:bodyPr/>
        <a:lstStyle/>
        <a:p>
          <a:endParaRPr lang="ru-RU"/>
        </a:p>
      </dgm:t>
    </dgm:pt>
    <dgm:pt modelId="{ED1F6EA6-46EF-4D9E-8539-C0041A123CD2}" type="pres">
      <dgm:prSet presAssocID="{CDBBDF47-D84F-40EA-AD88-94DAA960DF57}" presName="hierChild4" presStyleCnt="0"/>
      <dgm:spPr/>
    </dgm:pt>
    <dgm:pt modelId="{657B84A7-E8C0-43BE-81E3-61AEF14E0885}" type="pres">
      <dgm:prSet presAssocID="{CDBBDF47-D84F-40EA-AD88-94DAA960DF57}" presName="hierChild5" presStyleCnt="0"/>
      <dgm:spPr/>
    </dgm:pt>
    <dgm:pt modelId="{E2D4D08F-8682-42B6-B4EB-ACBDC6F404A8}" type="pres">
      <dgm:prSet presAssocID="{3052159B-8504-4405-83F1-1E61217B501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CB11565-A63E-4AAC-8A1B-1535242D1964}" type="pres">
      <dgm:prSet presAssocID="{F569DDBC-F70A-4469-9E82-0948254B87F5}" presName="hierRoot2" presStyleCnt="0">
        <dgm:presLayoutVars>
          <dgm:hierBranch val="init"/>
        </dgm:presLayoutVars>
      </dgm:prSet>
      <dgm:spPr/>
    </dgm:pt>
    <dgm:pt modelId="{F860CDC5-FF52-4B96-A930-9A89BFA4CF7E}" type="pres">
      <dgm:prSet presAssocID="{F569DDBC-F70A-4469-9E82-0948254B87F5}" presName="rootComposite" presStyleCnt="0"/>
      <dgm:spPr/>
    </dgm:pt>
    <dgm:pt modelId="{C68D5177-CF60-4D37-9E90-DD3D61AAE89F}" type="pres">
      <dgm:prSet presAssocID="{F569DDBC-F70A-4469-9E82-0948254B87F5}" presName="rootText" presStyleLbl="node2" presStyleIdx="1" presStyleCnt="3" custScaleX="177444" custScaleY="426063" custLinFactNeighborX="7721" custLinFactNeighborY="523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17AE62-D2A1-4588-9653-C61025CC0775}" type="pres">
      <dgm:prSet presAssocID="{F569DDBC-F70A-4469-9E82-0948254B87F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1804BB4-0402-4D41-89AC-8893A677E971}" type="pres">
      <dgm:prSet presAssocID="{F569DDBC-F70A-4469-9E82-0948254B87F5}" presName="hierChild4" presStyleCnt="0"/>
      <dgm:spPr/>
    </dgm:pt>
    <dgm:pt modelId="{CCAC7F05-5358-42A3-8A18-8491150DFA75}" type="pres">
      <dgm:prSet presAssocID="{F569DDBC-F70A-4469-9E82-0948254B87F5}" presName="hierChild5" presStyleCnt="0"/>
      <dgm:spPr/>
    </dgm:pt>
    <dgm:pt modelId="{D89A80D8-F3E9-47C1-9D4E-876079FC456C}" type="pres">
      <dgm:prSet presAssocID="{F8FF27A0-87F1-4211-81E5-84F7EA0CA51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3AC0C10-90EB-4387-B845-F125BAC8F6BD}" type="pres">
      <dgm:prSet presAssocID="{8394DF51-4FEA-46A5-B208-52DD9B4E2184}" presName="hierRoot2" presStyleCnt="0">
        <dgm:presLayoutVars>
          <dgm:hierBranch val="init"/>
        </dgm:presLayoutVars>
      </dgm:prSet>
      <dgm:spPr/>
    </dgm:pt>
    <dgm:pt modelId="{141345C9-51BD-4FB9-A1D7-3690DD20B2AE}" type="pres">
      <dgm:prSet presAssocID="{8394DF51-4FEA-46A5-B208-52DD9B4E2184}" presName="rootComposite" presStyleCnt="0"/>
      <dgm:spPr/>
    </dgm:pt>
    <dgm:pt modelId="{268E7C88-7BBE-4E8C-994D-61F1CBC6A6E0}" type="pres">
      <dgm:prSet presAssocID="{8394DF51-4FEA-46A5-B208-52DD9B4E2184}" presName="rootText" presStyleLbl="node2" presStyleIdx="2" presStyleCnt="3" custScaleX="193799" custScaleY="418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0BAEFF-2606-420B-8207-E9A9F9B16098}" type="pres">
      <dgm:prSet presAssocID="{8394DF51-4FEA-46A5-B208-52DD9B4E2184}" presName="rootConnector" presStyleLbl="node2" presStyleIdx="2" presStyleCnt="3"/>
      <dgm:spPr/>
      <dgm:t>
        <a:bodyPr/>
        <a:lstStyle/>
        <a:p>
          <a:endParaRPr lang="ru-RU"/>
        </a:p>
      </dgm:t>
    </dgm:pt>
    <dgm:pt modelId="{8FBE0306-98EA-4FFF-AD4B-04C7063E2819}" type="pres">
      <dgm:prSet presAssocID="{8394DF51-4FEA-46A5-B208-52DD9B4E2184}" presName="hierChild4" presStyleCnt="0"/>
      <dgm:spPr/>
    </dgm:pt>
    <dgm:pt modelId="{14DE703E-B661-42AF-908A-99A0CD0590F5}" type="pres">
      <dgm:prSet presAssocID="{8394DF51-4FEA-46A5-B208-52DD9B4E2184}" presName="hierChild5" presStyleCnt="0"/>
      <dgm:spPr/>
    </dgm:pt>
    <dgm:pt modelId="{690AC28C-2E35-42CC-AAD9-4544BE3A522D}" type="pres">
      <dgm:prSet presAssocID="{1407AB60-4966-48C4-88E4-A975EBDE38EE}" presName="hierChild3" presStyleCnt="0"/>
      <dgm:spPr/>
    </dgm:pt>
    <dgm:pt modelId="{D24C9993-47E1-46B3-BE6E-0AAA121D1BDC}" type="pres">
      <dgm:prSet presAssocID="{F20B21B8-0258-4F2C-9DA5-ED2BDD34415A}" presName="hierRoot1" presStyleCnt="0">
        <dgm:presLayoutVars>
          <dgm:hierBranch val="init"/>
        </dgm:presLayoutVars>
      </dgm:prSet>
      <dgm:spPr/>
    </dgm:pt>
    <dgm:pt modelId="{3C57375D-2E91-4C11-B867-A00D993FA4BF}" type="pres">
      <dgm:prSet presAssocID="{F20B21B8-0258-4F2C-9DA5-ED2BDD34415A}" presName="rootComposite1" presStyleCnt="0"/>
      <dgm:spPr/>
    </dgm:pt>
    <dgm:pt modelId="{CEE5F75B-912D-449B-BEA0-32285A067BFA}" type="pres">
      <dgm:prSet presAssocID="{F20B21B8-0258-4F2C-9DA5-ED2BDD34415A}" presName="rootText1" presStyleLbl="node0" presStyleIdx="1" presStyleCnt="3" custScaleX="120318" custScaleY="160953" custLinFactX="-100000" custLinFactY="-33538" custLinFactNeighborX="-17761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EA7ECF-3096-400A-989D-9DD3D7176171}" type="pres">
      <dgm:prSet presAssocID="{F20B21B8-0258-4F2C-9DA5-ED2BDD34415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B09ED8F-4F39-401E-9DCF-4CCB89D5711F}" type="pres">
      <dgm:prSet presAssocID="{F20B21B8-0258-4F2C-9DA5-ED2BDD34415A}" presName="hierChild2" presStyleCnt="0"/>
      <dgm:spPr/>
    </dgm:pt>
    <dgm:pt modelId="{284B8269-6E25-457D-9FF9-C0135E144109}" type="pres">
      <dgm:prSet presAssocID="{F20B21B8-0258-4F2C-9DA5-ED2BDD34415A}" presName="hierChild3" presStyleCnt="0"/>
      <dgm:spPr/>
    </dgm:pt>
    <dgm:pt modelId="{45CA3A46-04EA-4136-8B3C-650C6CC8E0F6}" type="pres">
      <dgm:prSet presAssocID="{D3DB9C5A-1E7A-4122-B147-8090FB0707A8}" presName="hierRoot1" presStyleCnt="0">
        <dgm:presLayoutVars>
          <dgm:hierBranch val="init"/>
        </dgm:presLayoutVars>
      </dgm:prSet>
      <dgm:spPr/>
    </dgm:pt>
    <dgm:pt modelId="{A819D840-676E-4C8C-9EA8-5F4ED2A2A9FB}" type="pres">
      <dgm:prSet presAssocID="{D3DB9C5A-1E7A-4122-B147-8090FB0707A8}" presName="rootComposite1" presStyleCnt="0"/>
      <dgm:spPr/>
    </dgm:pt>
    <dgm:pt modelId="{246EEAA8-38E0-4E17-A7BE-B9C09F6DD464}" type="pres">
      <dgm:prSet presAssocID="{D3DB9C5A-1E7A-4122-B147-8090FB0707A8}" presName="rootText1" presStyleLbl="node0" presStyleIdx="2" presStyleCnt="3" custLinFactNeighborX="-63689" custLinFactNeighborY="-864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8D6DD3-8287-402F-9044-CCD0A9785EEE}" type="pres">
      <dgm:prSet presAssocID="{D3DB9C5A-1E7A-4122-B147-8090FB0707A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965784C-3638-4D4F-BCD9-9826136E361B}" type="pres">
      <dgm:prSet presAssocID="{D3DB9C5A-1E7A-4122-B147-8090FB0707A8}" presName="hierChild2" presStyleCnt="0"/>
      <dgm:spPr/>
    </dgm:pt>
    <dgm:pt modelId="{FA269D96-428B-43BF-B214-C96A7F3D2234}" type="pres">
      <dgm:prSet presAssocID="{D3DB9C5A-1E7A-4122-B147-8090FB0707A8}" presName="hierChild3" presStyleCnt="0"/>
      <dgm:spPr/>
    </dgm:pt>
  </dgm:ptLst>
  <dgm:cxnLst>
    <dgm:cxn modelId="{E829CD34-B141-4389-B503-494170FE7837}" type="presOf" srcId="{8394DF51-4FEA-46A5-B208-52DD9B4E2184}" destId="{268E7C88-7BBE-4E8C-994D-61F1CBC6A6E0}" srcOrd="0" destOrd="0" presId="urn:microsoft.com/office/officeart/2005/8/layout/orgChart1"/>
    <dgm:cxn modelId="{A37A8FD7-5D1D-41F0-874A-240132F9A793}" type="presOf" srcId="{F20B21B8-0258-4F2C-9DA5-ED2BDD34415A}" destId="{CEE5F75B-912D-449B-BEA0-32285A067BFA}" srcOrd="0" destOrd="0" presId="urn:microsoft.com/office/officeart/2005/8/layout/orgChart1"/>
    <dgm:cxn modelId="{FD3FDB16-2725-48DB-AE7E-85FCB5EA27C8}" srcId="{1407AB60-4966-48C4-88E4-A975EBDE38EE}" destId="{8394DF51-4FEA-46A5-B208-52DD9B4E2184}" srcOrd="2" destOrd="0" parTransId="{F8FF27A0-87F1-4211-81E5-84F7EA0CA514}" sibTransId="{0678DFFA-9EFB-405D-A8FD-620ED94125D9}"/>
    <dgm:cxn modelId="{B1230748-B5E3-4605-B974-892F37B495C0}" type="presOf" srcId="{CDBBDF47-D84F-40EA-AD88-94DAA960DF57}" destId="{377BADEF-61E6-487B-9443-91DCF7E8B837}" srcOrd="1" destOrd="0" presId="urn:microsoft.com/office/officeart/2005/8/layout/orgChart1"/>
    <dgm:cxn modelId="{AE307481-1D03-4A0F-9847-14B9C58A2B38}" type="presOf" srcId="{CDBBDF47-D84F-40EA-AD88-94DAA960DF57}" destId="{2D407A9A-E311-42AF-BCAE-BF3AAA143105}" srcOrd="0" destOrd="0" presId="urn:microsoft.com/office/officeart/2005/8/layout/orgChart1"/>
    <dgm:cxn modelId="{D4FC937A-8C7E-4A62-B2D1-7E387FAA319D}" type="presOf" srcId="{3052159B-8504-4405-83F1-1E61217B501D}" destId="{E2D4D08F-8682-42B6-B4EB-ACBDC6F404A8}" srcOrd="0" destOrd="0" presId="urn:microsoft.com/office/officeart/2005/8/layout/orgChart1"/>
    <dgm:cxn modelId="{8BABF1E1-B396-4AA7-A7C5-C2CC17524E12}" srcId="{F8747711-F1F3-44AE-B29F-CF5B74B2A2F8}" destId="{F20B21B8-0258-4F2C-9DA5-ED2BDD34415A}" srcOrd="1" destOrd="0" parTransId="{F562B97D-BB2D-4C1B-A7B9-D5D0678D16B3}" sibTransId="{3C70656C-8E05-4EB4-8813-E1FE7341955B}"/>
    <dgm:cxn modelId="{CE9CFF56-C1CA-42F5-B852-0172B2BEB468}" type="presOf" srcId="{F20B21B8-0258-4F2C-9DA5-ED2BDD34415A}" destId="{33EA7ECF-3096-400A-989D-9DD3D7176171}" srcOrd="1" destOrd="0" presId="urn:microsoft.com/office/officeart/2005/8/layout/orgChart1"/>
    <dgm:cxn modelId="{AFD221EB-1E9D-48AB-A56A-30F0FC9A33FA}" type="presOf" srcId="{F569DDBC-F70A-4469-9E82-0948254B87F5}" destId="{6F17AE62-D2A1-4588-9653-C61025CC0775}" srcOrd="1" destOrd="0" presId="urn:microsoft.com/office/officeart/2005/8/layout/orgChart1"/>
    <dgm:cxn modelId="{193F22EB-0E42-4D03-A21E-2F23E0DC22A6}" type="presOf" srcId="{D3DB9C5A-1E7A-4122-B147-8090FB0707A8}" destId="{3E8D6DD3-8287-402F-9044-CCD0A9785EEE}" srcOrd="1" destOrd="0" presId="urn:microsoft.com/office/officeart/2005/8/layout/orgChart1"/>
    <dgm:cxn modelId="{C3F787B3-7220-48F0-A356-B44E8AB8EB41}" type="presOf" srcId="{F8747711-F1F3-44AE-B29F-CF5B74B2A2F8}" destId="{B5025CF9-A9A6-47A7-8DCE-DEAF77B23992}" srcOrd="0" destOrd="0" presId="urn:microsoft.com/office/officeart/2005/8/layout/orgChart1"/>
    <dgm:cxn modelId="{EB94E635-8813-4B12-9BE5-7158FECBDE98}" type="presOf" srcId="{1407AB60-4966-48C4-88E4-A975EBDE38EE}" destId="{6BF96B11-C35D-43D5-B10A-A01D2758FEB4}" srcOrd="0" destOrd="0" presId="urn:microsoft.com/office/officeart/2005/8/layout/orgChart1"/>
    <dgm:cxn modelId="{36CBCD51-7B18-44DC-B42F-621AD7737444}" type="presOf" srcId="{1407AB60-4966-48C4-88E4-A975EBDE38EE}" destId="{1516D717-BA6F-4D98-A9A7-F6186DDEC4BC}" srcOrd="1" destOrd="0" presId="urn:microsoft.com/office/officeart/2005/8/layout/orgChart1"/>
    <dgm:cxn modelId="{C6352F12-23C9-4991-828F-C05644E1F241}" srcId="{1407AB60-4966-48C4-88E4-A975EBDE38EE}" destId="{CDBBDF47-D84F-40EA-AD88-94DAA960DF57}" srcOrd="0" destOrd="0" parTransId="{6408D2C5-24BA-4A0F-BFDA-444213C4F6CA}" sibTransId="{36CD4319-9AEE-46F0-8ECD-7778DD9415D9}"/>
    <dgm:cxn modelId="{716F1149-8345-4AAC-B11B-130F7A087CCF}" type="presOf" srcId="{8394DF51-4FEA-46A5-B208-52DD9B4E2184}" destId="{D50BAEFF-2606-420B-8207-E9A9F9B16098}" srcOrd="1" destOrd="0" presId="urn:microsoft.com/office/officeart/2005/8/layout/orgChart1"/>
    <dgm:cxn modelId="{CCACC29C-E497-47C5-B114-BB68ACB1FAC2}" srcId="{1407AB60-4966-48C4-88E4-A975EBDE38EE}" destId="{F569DDBC-F70A-4469-9E82-0948254B87F5}" srcOrd="1" destOrd="0" parTransId="{3052159B-8504-4405-83F1-1E61217B501D}" sibTransId="{2705C3C5-C5FE-420D-B3C2-94DD6AFDC11A}"/>
    <dgm:cxn modelId="{94E0692A-8850-4588-9489-3B091B7FF3BE}" srcId="{F8747711-F1F3-44AE-B29F-CF5B74B2A2F8}" destId="{1407AB60-4966-48C4-88E4-A975EBDE38EE}" srcOrd="0" destOrd="0" parTransId="{7652F315-C0D3-40FC-A957-25C76D1E7E75}" sibTransId="{F12573AC-E22A-4FA3-A9D4-BF75B10D320E}"/>
    <dgm:cxn modelId="{56B25B55-2BFF-4FA5-A32A-A9CB20CA300B}" srcId="{F8747711-F1F3-44AE-B29F-CF5B74B2A2F8}" destId="{D3DB9C5A-1E7A-4122-B147-8090FB0707A8}" srcOrd="2" destOrd="0" parTransId="{06275EA3-29DF-414C-9665-93E8CB372AF1}" sibTransId="{F446F39D-E27A-4DBD-8CF3-F11285076ED2}"/>
    <dgm:cxn modelId="{F708A187-404E-4B18-AE33-E697410B7E99}" type="presOf" srcId="{D3DB9C5A-1E7A-4122-B147-8090FB0707A8}" destId="{246EEAA8-38E0-4E17-A7BE-B9C09F6DD464}" srcOrd="0" destOrd="0" presId="urn:microsoft.com/office/officeart/2005/8/layout/orgChart1"/>
    <dgm:cxn modelId="{DAC8A19C-28C2-4C43-B86D-26901734B272}" type="presOf" srcId="{F8FF27A0-87F1-4211-81E5-84F7EA0CA514}" destId="{D89A80D8-F3E9-47C1-9D4E-876079FC456C}" srcOrd="0" destOrd="0" presId="urn:microsoft.com/office/officeart/2005/8/layout/orgChart1"/>
    <dgm:cxn modelId="{07068A12-D24C-45F0-9DD3-EBC781B3184B}" type="presOf" srcId="{6408D2C5-24BA-4A0F-BFDA-444213C4F6CA}" destId="{DB3D436C-9DC5-4CD0-AF2A-4288A581013A}" srcOrd="0" destOrd="0" presId="urn:microsoft.com/office/officeart/2005/8/layout/orgChart1"/>
    <dgm:cxn modelId="{3E5533B2-2C90-4E2D-B8AF-51F97E7E3F98}" type="presOf" srcId="{F569DDBC-F70A-4469-9E82-0948254B87F5}" destId="{C68D5177-CF60-4D37-9E90-DD3D61AAE89F}" srcOrd="0" destOrd="0" presId="urn:microsoft.com/office/officeart/2005/8/layout/orgChart1"/>
    <dgm:cxn modelId="{429065D5-93A1-4E52-9109-984FD0618F40}" type="presParOf" srcId="{B5025CF9-A9A6-47A7-8DCE-DEAF77B23992}" destId="{3D79E3E5-1227-4AA0-9DF4-60EEA8C91601}" srcOrd="0" destOrd="0" presId="urn:microsoft.com/office/officeart/2005/8/layout/orgChart1"/>
    <dgm:cxn modelId="{7FD5C854-C5AE-41D1-B37C-D1AEFCF14CC5}" type="presParOf" srcId="{3D79E3E5-1227-4AA0-9DF4-60EEA8C91601}" destId="{A036921B-F957-44A9-9E65-9711C4EBD828}" srcOrd="0" destOrd="0" presId="urn:microsoft.com/office/officeart/2005/8/layout/orgChart1"/>
    <dgm:cxn modelId="{99657A2B-1D69-4157-A5AF-674FF683AFFC}" type="presParOf" srcId="{A036921B-F957-44A9-9E65-9711C4EBD828}" destId="{6BF96B11-C35D-43D5-B10A-A01D2758FEB4}" srcOrd="0" destOrd="0" presId="urn:microsoft.com/office/officeart/2005/8/layout/orgChart1"/>
    <dgm:cxn modelId="{3D1A1479-DEE2-4C69-A66A-A965954D2481}" type="presParOf" srcId="{A036921B-F957-44A9-9E65-9711C4EBD828}" destId="{1516D717-BA6F-4D98-A9A7-F6186DDEC4BC}" srcOrd="1" destOrd="0" presId="urn:microsoft.com/office/officeart/2005/8/layout/orgChart1"/>
    <dgm:cxn modelId="{9321DA51-4B14-44ED-98F2-3C69954462FF}" type="presParOf" srcId="{3D79E3E5-1227-4AA0-9DF4-60EEA8C91601}" destId="{23FD1D94-B445-4D74-8111-D56E03BC4B82}" srcOrd="1" destOrd="0" presId="urn:microsoft.com/office/officeart/2005/8/layout/orgChart1"/>
    <dgm:cxn modelId="{171D98E9-EFE3-4509-8726-F7353124E46B}" type="presParOf" srcId="{23FD1D94-B445-4D74-8111-D56E03BC4B82}" destId="{DB3D436C-9DC5-4CD0-AF2A-4288A581013A}" srcOrd="0" destOrd="0" presId="urn:microsoft.com/office/officeart/2005/8/layout/orgChart1"/>
    <dgm:cxn modelId="{B64B2F08-1B3A-429E-8845-BCDABE8F239C}" type="presParOf" srcId="{23FD1D94-B445-4D74-8111-D56E03BC4B82}" destId="{A2DAAFC1-3A96-44E7-94A2-C5EB218E1DA7}" srcOrd="1" destOrd="0" presId="urn:microsoft.com/office/officeart/2005/8/layout/orgChart1"/>
    <dgm:cxn modelId="{EDF7938E-46CD-4869-B8A3-7F5BBEE91F42}" type="presParOf" srcId="{A2DAAFC1-3A96-44E7-94A2-C5EB218E1DA7}" destId="{7A0B28B0-1D1F-4B10-B14C-F472A7F6300E}" srcOrd="0" destOrd="0" presId="urn:microsoft.com/office/officeart/2005/8/layout/orgChart1"/>
    <dgm:cxn modelId="{E982BA1E-3C03-4F53-A2F8-F2D523DF0301}" type="presParOf" srcId="{7A0B28B0-1D1F-4B10-B14C-F472A7F6300E}" destId="{2D407A9A-E311-42AF-BCAE-BF3AAA143105}" srcOrd="0" destOrd="0" presId="urn:microsoft.com/office/officeart/2005/8/layout/orgChart1"/>
    <dgm:cxn modelId="{947D7BC5-E8AB-4BEF-9766-227A00306415}" type="presParOf" srcId="{7A0B28B0-1D1F-4B10-B14C-F472A7F6300E}" destId="{377BADEF-61E6-487B-9443-91DCF7E8B837}" srcOrd="1" destOrd="0" presId="urn:microsoft.com/office/officeart/2005/8/layout/orgChart1"/>
    <dgm:cxn modelId="{A686574F-A58A-4056-ACD6-94F4E1882F00}" type="presParOf" srcId="{A2DAAFC1-3A96-44E7-94A2-C5EB218E1DA7}" destId="{ED1F6EA6-46EF-4D9E-8539-C0041A123CD2}" srcOrd="1" destOrd="0" presId="urn:microsoft.com/office/officeart/2005/8/layout/orgChart1"/>
    <dgm:cxn modelId="{10F36DEE-C4C7-439B-ADE4-0C8C01988E7B}" type="presParOf" srcId="{A2DAAFC1-3A96-44E7-94A2-C5EB218E1DA7}" destId="{657B84A7-E8C0-43BE-81E3-61AEF14E0885}" srcOrd="2" destOrd="0" presId="urn:microsoft.com/office/officeart/2005/8/layout/orgChart1"/>
    <dgm:cxn modelId="{1EDDEF2E-6135-4C43-9770-F9ACDCF6DB18}" type="presParOf" srcId="{23FD1D94-B445-4D74-8111-D56E03BC4B82}" destId="{E2D4D08F-8682-42B6-B4EB-ACBDC6F404A8}" srcOrd="2" destOrd="0" presId="urn:microsoft.com/office/officeart/2005/8/layout/orgChart1"/>
    <dgm:cxn modelId="{889A0B57-891F-43CE-8766-7C36D79A13D4}" type="presParOf" srcId="{23FD1D94-B445-4D74-8111-D56E03BC4B82}" destId="{2CB11565-A63E-4AAC-8A1B-1535242D1964}" srcOrd="3" destOrd="0" presId="urn:microsoft.com/office/officeart/2005/8/layout/orgChart1"/>
    <dgm:cxn modelId="{89F46BD1-53D9-427B-B5CE-CC767039BE51}" type="presParOf" srcId="{2CB11565-A63E-4AAC-8A1B-1535242D1964}" destId="{F860CDC5-FF52-4B96-A930-9A89BFA4CF7E}" srcOrd="0" destOrd="0" presId="urn:microsoft.com/office/officeart/2005/8/layout/orgChart1"/>
    <dgm:cxn modelId="{22C1AEFB-BC6A-418A-AEBC-B9DE603C4FE6}" type="presParOf" srcId="{F860CDC5-FF52-4B96-A930-9A89BFA4CF7E}" destId="{C68D5177-CF60-4D37-9E90-DD3D61AAE89F}" srcOrd="0" destOrd="0" presId="urn:microsoft.com/office/officeart/2005/8/layout/orgChart1"/>
    <dgm:cxn modelId="{85242863-2538-485E-AEF6-137C72870CC9}" type="presParOf" srcId="{F860CDC5-FF52-4B96-A930-9A89BFA4CF7E}" destId="{6F17AE62-D2A1-4588-9653-C61025CC0775}" srcOrd="1" destOrd="0" presId="urn:microsoft.com/office/officeart/2005/8/layout/orgChart1"/>
    <dgm:cxn modelId="{F7175346-D4FA-4E35-B88C-3804A57FFE80}" type="presParOf" srcId="{2CB11565-A63E-4AAC-8A1B-1535242D1964}" destId="{C1804BB4-0402-4D41-89AC-8893A677E971}" srcOrd="1" destOrd="0" presId="urn:microsoft.com/office/officeart/2005/8/layout/orgChart1"/>
    <dgm:cxn modelId="{86B5665E-5B9D-4DC3-B0B6-BE943D6B3AC4}" type="presParOf" srcId="{2CB11565-A63E-4AAC-8A1B-1535242D1964}" destId="{CCAC7F05-5358-42A3-8A18-8491150DFA75}" srcOrd="2" destOrd="0" presId="urn:microsoft.com/office/officeart/2005/8/layout/orgChart1"/>
    <dgm:cxn modelId="{0FD60DD9-74B7-419C-8F33-97957AFACE72}" type="presParOf" srcId="{23FD1D94-B445-4D74-8111-D56E03BC4B82}" destId="{D89A80D8-F3E9-47C1-9D4E-876079FC456C}" srcOrd="4" destOrd="0" presId="urn:microsoft.com/office/officeart/2005/8/layout/orgChart1"/>
    <dgm:cxn modelId="{9E9A5059-1C9E-4871-9EE4-043AB8E49540}" type="presParOf" srcId="{23FD1D94-B445-4D74-8111-D56E03BC4B82}" destId="{03AC0C10-90EB-4387-B845-F125BAC8F6BD}" srcOrd="5" destOrd="0" presId="urn:microsoft.com/office/officeart/2005/8/layout/orgChart1"/>
    <dgm:cxn modelId="{642F90AD-7397-48C6-B591-4F903A13D3C8}" type="presParOf" srcId="{03AC0C10-90EB-4387-B845-F125BAC8F6BD}" destId="{141345C9-51BD-4FB9-A1D7-3690DD20B2AE}" srcOrd="0" destOrd="0" presId="urn:microsoft.com/office/officeart/2005/8/layout/orgChart1"/>
    <dgm:cxn modelId="{BF6446F9-EA16-476D-9290-AE0EF041A63B}" type="presParOf" srcId="{141345C9-51BD-4FB9-A1D7-3690DD20B2AE}" destId="{268E7C88-7BBE-4E8C-994D-61F1CBC6A6E0}" srcOrd="0" destOrd="0" presId="urn:microsoft.com/office/officeart/2005/8/layout/orgChart1"/>
    <dgm:cxn modelId="{75CD4321-DFC2-4928-85B4-D83ACCFA6BCE}" type="presParOf" srcId="{141345C9-51BD-4FB9-A1D7-3690DD20B2AE}" destId="{D50BAEFF-2606-420B-8207-E9A9F9B16098}" srcOrd="1" destOrd="0" presId="urn:microsoft.com/office/officeart/2005/8/layout/orgChart1"/>
    <dgm:cxn modelId="{D50EAAB8-417A-448D-A07D-23281742CBB9}" type="presParOf" srcId="{03AC0C10-90EB-4387-B845-F125BAC8F6BD}" destId="{8FBE0306-98EA-4FFF-AD4B-04C7063E2819}" srcOrd="1" destOrd="0" presId="urn:microsoft.com/office/officeart/2005/8/layout/orgChart1"/>
    <dgm:cxn modelId="{153283B6-C479-497A-806B-E867980AC9A9}" type="presParOf" srcId="{03AC0C10-90EB-4387-B845-F125BAC8F6BD}" destId="{14DE703E-B661-42AF-908A-99A0CD0590F5}" srcOrd="2" destOrd="0" presId="urn:microsoft.com/office/officeart/2005/8/layout/orgChart1"/>
    <dgm:cxn modelId="{951BE2D8-A0C4-4CFF-AD21-E34862660B3C}" type="presParOf" srcId="{3D79E3E5-1227-4AA0-9DF4-60EEA8C91601}" destId="{690AC28C-2E35-42CC-AAD9-4544BE3A522D}" srcOrd="2" destOrd="0" presId="urn:microsoft.com/office/officeart/2005/8/layout/orgChart1"/>
    <dgm:cxn modelId="{5644171B-2A0A-44CA-8A3D-531816230DD0}" type="presParOf" srcId="{B5025CF9-A9A6-47A7-8DCE-DEAF77B23992}" destId="{D24C9993-47E1-46B3-BE6E-0AAA121D1BDC}" srcOrd="1" destOrd="0" presId="urn:microsoft.com/office/officeart/2005/8/layout/orgChart1"/>
    <dgm:cxn modelId="{64990CCD-DA9C-493E-9EA8-3D486C584681}" type="presParOf" srcId="{D24C9993-47E1-46B3-BE6E-0AAA121D1BDC}" destId="{3C57375D-2E91-4C11-B867-A00D993FA4BF}" srcOrd="0" destOrd="0" presId="urn:microsoft.com/office/officeart/2005/8/layout/orgChart1"/>
    <dgm:cxn modelId="{089BB713-6993-4E90-8920-A7CBE22F1713}" type="presParOf" srcId="{3C57375D-2E91-4C11-B867-A00D993FA4BF}" destId="{CEE5F75B-912D-449B-BEA0-32285A067BFA}" srcOrd="0" destOrd="0" presId="urn:microsoft.com/office/officeart/2005/8/layout/orgChart1"/>
    <dgm:cxn modelId="{1E3F13DB-958A-4595-A0BB-E81A0CC3137D}" type="presParOf" srcId="{3C57375D-2E91-4C11-B867-A00D993FA4BF}" destId="{33EA7ECF-3096-400A-989D-9DD3D7176171}" srcOrd="1" destOrd="0" presId="urn:microsoft.com/office/officeart/2005/8/layout/orgChart1"/>
    <dgm:cxn modelId="{D6B5C997-C24E-465E-8721-644FE8554784}" type="presParOf" srcId="{D24C9993-47E1-46B3-BE6E-0AAA121D1BDC}" destId="{EB09ED8F-4F39-401E-9DCF-4CCB89D5711F}" srcOrd="1" destOrd="0" presId="urn:microsoft.com/office/officeart/2005/8/layout/orgChart1"/>
    <dgm:cxn modelId="{421A5827-6128-43F0-9397-6091F4B77CC3}" type="presParOf" srcId="{D24C9993-47E1-46B3-BE6E-0AAA121D1BDC}" destId="{284B8269-6E25-457D-9FF9-C0135E144109}" srcOrd="2" destOrd="0" presId="urn:microsoft.com/office/officeart/2005/8/layout/orgChart1"/>
    <dgm:cxn modelId="{524C8989-6CD7-4816-B534-1E857DDCA2CE}" type="presParOf" srcId="{B5025CF9-A9A6-47A7-8DCE-DEAF77B23992}" destId="{45CA3A46-04EA-4136-8B3C-650C6CC8E0F6}" srcOrd="2" destOrd="0" presId="urn:microsoft.com/office/officeart/2005/8/layout/orgChart1"/>
    <dgm:cxn modelId="{896BE671-4D2D-4F35-8532-8254D339BE53}" type="presParOf" srcId="{45CA3A46-04EA-4136-8B3C-650C6CC8E0F6}" destId="{A819D840-676E-4C8C-9EA8-5F4ED2A2A9FB}" srcOrd="0" destOrd="0" presId="urn:microsoft.com/office/officeart/2005/8/layout/orgChart1"/>
    <dgm:cxn modelId="{877EE696-34DE-4231-A127-F9D4FD41AD9D}" type="presParOf" srcId="{A819D840-676E-4C8C-9EA8-5F4ED2A2A9FB}" destId="{246EEAA8-38E0-4E17-A7BE-B9C09F6DD464}" srcOrd="0" destOrd="0" presId="urn:microsoft.com/office/officeart/2005/8/layout/orgChart1"/>
    <dgm:cxn modelId="{EC91C7D4-5415-4F7C-89B8-1EB8C41CD9A2}" type="presParOf" srcId="{A819D840-676E-4C8C-9EA8-5F4ED2A2A9FB}" destId="{3E8D6DD3-8287-402F-9044-CCD0A9785EEE}" srcOrd="1" destOrd="0" presId="urn:microsoft.com/office/officeart/2005/8/layout/orgChart1"/>
    <dgm:cxn modelId="{28EC3E18-18AB-49C0-A5D4-C3AD6799C88A}" type="presParOf" srcId="{45CA3A46-04EA-4136-8B3C-650C6CC8E0F6}" destId="{2965784C-3638-4D4F-BCD9-9826136E361B}" srcOrd="1" destOrd="0" presId="urn:microsoft.com/office/officeart/2005/8/layout/orgChart1"/>
    <dgm:cxn modelId="{835021C6-A880-4F51-B5BE-804304F06A7F}" type="presParOf" srcId="{45CA3A46-04EA-4136-8B3C-650C6CC8E0F6}" destId="{FA269D96-428B-43BF-B214-C96A7F3D2234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5ABE2B-3EB9-4FD8-9ED1-8D72ABDF462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75F92C-2664-4C9C-AA03-02033BE81225}">
      <dgm:prSet phldrT="[Текст]"/>
      <dgm:spPr/>
      <dgm:t>
        <a:bodyPr/>
        <a:lstStyle/>
        <a:p>
          <a:r>
            <a:rPr lang="ru-RU" dirty="0" smtClean="0"/>
            <a:t>Лето</a:t>
          </a:r>
          <a:endParaRPr lang="ru-RU" dirty="0"/>
        </a:p>
      </dgm:t>
    </dgm:pt>
    <dgm:pt modelId="{689D6620-F002-471C-9442-73FF39433963}" type="parTrans" cxnId="{0517DE99-5DCD-41BC-A332-8C7E8F5FC7BD}">
      <dgm:prSet/>
      <dgm:spPr/>
      <dgm:t>
        <a:bodyPr/>
        <a:lstStyle/>
        <a:p>
          <a:endParaRPr lang="ru-RU"/>
        </a:p>
      </dgm:t>
    </dgm:pt>
    <dgm:pt modelId="{9E62547C-E0A7-41E3-9410-240BADFE8DC1}" type="sibTrans" cxnId="{0517DE99-5DCD-41BC-A332-8C7E8F5FC7BD}">
      <dgm:prSet/>
      <dgm:spPr/>
      <dgm:t>
        <a:bodyPr/>
        <a:lstStyle/>
        <a:p>
          <a:endParaRPr lang="ru-RU"/>
        </a:p>
      </dgm:t>
    </dgm:pt>
    <dgm:pt modelId="{79155C49-B4BE-41C1-BE73-9D515E9FC163}">
      <dgm:prSet phldrT="[Текст]"/>
      <dgm:spPr/>
      <dgm:t>
        <a:bodyPr/>
        <a:lstStyle/>
        <a:p>
          <a:r>
            <a:rPr lang="ru-RU" dirty="0" smtClean="0"/>
            <a:t>90-120 мин</a:t>
          </a:r>
          <a:endParaRPr lang="ru-RU" dirty="0"/>
        </a:p>
      </dgm:t>
    </dgm:pt>
    <dgm:pt modelId="{0E9378F6-555D-4DBC-86D2-B2CB3A05915C}" type="parTrans" cxnId="{1A2734F5-AE67-41B3-B6CB-218CBA638E45}">
      <dgm:prSet/>
      <dgm:spPr/>
      <dgm:t>
        <a:bodyPr/>
        <a:lstStyle/>
        <a:p>
          <a:endParaRPr lang="ru-RU"/>
        </a:p>
      </dgm:t>
    </dgm:pt>
    <dgm:pt modelId="{61891198-D07E-443F-B092-9102B48F7C3A}" type="sibTrans" cxnId="{1A2734F5-AE67-41B3-B6CB-218CBA638E45}">
      <dgm:prSet/>
      <dgm:spPr/>
      <dgm:t>
        <a:bodyPr/>
        <a:lstStyle/>
        <a:p>
          <a:endParaRPr lang="ru-RU"/>
        </a:p>
      </dgm:t>
    </dgm:pt>
    <dgm:pt modelId="{95EE74A9-CA5F-41A6-B6A5-89884BF824AA}">
      <dgm:prSet phldrT="[Текст]"/>
      <dgm:spPr/>
      <dgm:t>
        <a:bodyPr/>
        <a:lstStyle/>
        <a:p>
          <a:r>
            <a:rPr lang="ru-RU" dirty="0" smtClean="0"/>
            <a:t>Через 2ч. Ослабить на 5-10 мин.</a:t>
          </a:r>
          <a:endParaRPr lang="ru-RU" dirty="0"/>
        </a:p>
      </dgm:t>
    </dgm:pt>
    <dgm:pt modelId="{10EE4839-9215-4F40-8B88-A679DD905C2C}" type="parTrans" cxnId="{42BE5117-AF22-4206-AF2F-88A482720873}">
      <dgm:prSet/>
      <dgm:spPr/>
      <dgm:t>
        <a:bodyPr/>
        <a:lstStyle/>
        <a:p>
          <a:endParaRPr lang="ru-RU"/>
        </a:p>
      </dgm:t>
    </dgm:pt>
    <dgm:pt modelId="{4F084D5C-0E20-4148-A561-B4AF7ED64CC8}" type="sibTrans" cxnId="{42BE5117-AF22-4206-AF2F-88A482720873}">
      <dgm:prSet/>
      <dgm:spPr/>
      <dgm:t>
        <a:bodyPr/>
        <a:lstStyle/>
        <a:p>
          <a:endParaRPr lang="ru-RU"/>
        </a:p>
      </dgm:t>
    </dgm:pt>
    <dgm:pt modelId="{E258EE0F-7F5D-46E3-9453-ED1DBE9AFA33}">
      <dgm:prSet phldrT="[Текст]"/>
      <dgm:spPr/>
      <dgm:t>
        <a:bodyPr/>
        <a:lstStyle/>
        <a:p>
          <a:r>
            <a:rPr lang="ru-RU" dirty="0" smtClean="0"/>
            <a:t>Зима</a:t>
          </a:r>
          <a:endParaRPr lang="ru-RU" dirty="0"/>
        </a:p>
      </dgm:t>
    </dgm:pt>
    <dgm:pt modelId="{80F6FCE1-5C8F-46C4-BDCC-A01BDFCB0A8D}" type="parTrans" cxnId="{2DB911B1-53C0-4689-9C9E-4BCB9283210B}">
      <dgm:prSet/>
      <dgm:spPr/>
      <dgm:t>
        <a:bodyPr/>
        <a:lstStyle/>
        <a:p>
          <a:endParaRPr lang="ru-RU"/>
        </a:p>
      </dgm:t>
    </dgm:pt>
    <dgm:pt modelId="{9B7AA6DF-989A-4E80-80EF-BF38BFD416E1}" type="sibTrans" cxnId="{2DB911B1-53C0-4689-9C9E-4BCB9283210B}">
      <dgm:prSet/>
      <dgm:spPr/>
      <dgm:t>
        <a:bodyPr/>
        <a:lstStyle/>
        <a:p>
          <a:endParaRPr lang="ru-RU"/>
        </a:p>
      </dgm:t>
    </dgm:pt>
    <dgm:pt modelId="{3C9B216B-0440-4C43-BE3F-5BC5A670D0A4}">
      <dgm:prSet phldrT="[Текст]"/>
      <dgm:spPr/>
      <dgm:t>
        <a:bodyPr/>
        <a:lstStyle/>
        <a:p>
          <a:r>
            <a:rPr lang="ru-RU" dirty="0" smtClean="0"/>
            <a:t>60-90 мин.</a:t>
          </a:r>
          <a:endParaRPr lang="ru-RU" dirty="0"/>
        </a:p>
      </dgm:t>
    </dgm:pt>
    <dgm:pt modelId="{92458F07-2D8E-442B-9A86-1D4D62224361}" type="parTrans" cxnId="{F8A3F995-E585-4847-8943-1D8AFD3A4A46}">
      <dgm:prSet/>
      <dgm:spPr/>
      <dgm:t>
        <a:bodyPr/>
        <a:lstStyle/>
        <a:p>
          <a:endParaRPr lang="ru-RU"/>
        </a:p>
      </dgm:t>
    </dgm:pt>
    <dgm:pt modelId="{F9BBBBDE-C6CC-45A5-86DF-BF7D8FE168B6}" type="sibTrans" cxnId="{F8A3F995-E585-4847-8943-1D8AFD3A4A46}">
      <dgm:prSet/>
      <dgm:spPr/>
      <dgm:t>
        <a:bodyPr/>
        <a:lstStyle/>
        <a:p>
          <a:endParaRPr lang="ru-RU"/>
        </a:p>
      </dgm:t>
    </dgm:pt>
    <dgm:pt modelId="{CC2B7823-8A26-42D8-844C-F18714790318}">
      <dgm:prSet phldrT="[Текст]"/>
      <dgm:spPr/>
      <dgm:t>
        <a:bodyPr/>
        <a:lstStyle/>
        <a:p>
          <a:r>
            <a:rPr lang="ru-RU" dirty="0" smtClean="0"/>
            <a:t>Через час ослабить на 10-15 мин.</a:t>
          </a:r>
          <a:endParaRPr lang="ru-RU" dirty="0"/>
        </a:p>
      </dgm:t>
    </dgm:pt>
    <dgm:pt modelId="{D7ECBD6B-B7BC-4C47-9CA2-1D5BFD69671F}" type="parTrans" cxnId="{48DB4BB8-DDD3-4A4B-8743-9F5DDFA03B4A}">
      <dgm:prSet/>
      <dgm:spPr/>
      <dgm:t>
        <a:bodyPr/>
        <a:lstStyle/>
        <a:p>
          <a:endParaRPr lang="ru-RU"/>
        </a:p>
      </dgm:t>
    </dgm:pt>
    <dgm:pt modelId="{D141757A-A1B9-4D6D-BF23-03D014746604}" type="sibTrans" cxnId="{48DB4BB8-DDD3-4A4B-8743-9F5DDFA03B4A}">
      <dgm:prSet/>
      <dgm:spPr/>
      <dgm:t>
        <a:bodyPr/>
        <a:lstStyle/>
        <a:p>
          <a:endParaRPr lang="ru-RU"/>
        </a:p>
      </dgm:t>
    </dgm:pt>
    <dgm:pt modelId="{E5D36F63-CF84-421D-BEB1-7D05BF6E6C1E}" type="pres">
      <dgm:prSet presAssocID="{1B5ABE2B-3EB9-4FD8-9ED1-8D72ABDF462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32CC12-A31C-4169-A773-85925F1F481C}" type="pres">
      <dgm:prSet presAssocID="{8975F92C-2664-4C9C-AA03-02033BE81225}" presName="root" presStyleCnt="0"/>
      <dgm:spPr/>
    </dgm:pt>
    <dgm:pt modelId="{8AE4F053-8486-4DCA-B70A-E462D335EE3E}" type="pres">
      <dgm:prSet presAssocID="{8975F92C-2664-4C9C-AA03-02033BE81225}" presName="rootComposite" presStyleCnt="0"/>
      <dgm:spPr/>
    </dgm:pt>
    <dgm:pt modelId="{24ACF15F-FDE1-47CD-A6D5-513DACE4DC7C}" type="pres">
      <dgm:prSet presAssocID="{8975F92C-2664-4C9C-AA03-02033BE81225}" presName="rootText" presStyleLbl="node1" presStyleIdx="0" presStyleCnt="2"/>
      <dgm:spPr/>
      <dgm:t>
        <a:bodyPr/>
        <a:lstStyle/>
        <a:p>
          <a:endParaRPr lang="ru-RU"/>
        </a:p>
      </dgm:t>
    </dgm:pt>
    <dgm:pt modelId="{4234A74F-A8A5-4775-A7C9-14652898FBF1}" type="pres">
      <dgm:prSet presAssocID="{8975F92C-2664-4C9C-AA03-02033BE81225}" presName="rootConnector" presStyleLbl="node1" presStyleIdx="0" presStyleCnt="2"/>
      <dgm:spPr/>
      <dgm:t>
        <a:bodyPr/>
        <a:lstStyle/>
        <a:p>
          <a:endParaRPr lang="ru-RU"/>
        </a:p>
      </dgm:t>
    </dgm:pt>
    <dgm:pt modelId="{656BC517-80A8-4CBE-A92D-D267DBB799DE}" type="pres">
      <dgm:prSet presAssocID="{8975F92C-2664-4C9C-AA03-02033BE81225}" presName="childShape" presStyleCnt="0"/>
      <dgm:spPr/>
    </dgm:pt>
    <dgm:pt modelId="{3AF2ECF4-EDCB-445D-A9A3-FB73D6C33F50}" type="pres">
      <dgm:prSet presAssocID="{0E9378F6-555D-4DBC-86D2-B2CB3A05915C}" presName="Name13" presStyleLbl="parChTrans1D2" presStyleIdx="0" presStyleCnt="4"/>
      <dgm:spPr/>
      <dgm:t>
        <a:bodyPr/>
        <a:lstStyle/>
        <a:p>
          <a:endParaRPr lang="ru-RU"/>
        </a:p>
      </dgm:t>
    </dgm:pt>
    <dgm:pt modelId="{F0DAE473-6683-4F75-8911-1766A5D718FD}" type="pres">
      <dgm:prSet presAssocID="{79155C49-B4BE-41C1-BE73-9D515E9FC16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81B5B7-21D2-41C0-B4F1-21A63A0D309F}" type="pres">
      <dgm:prSet presAssocID="{10EE4839-9215-4F40-8B88-A679DD905C2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2432878-3C50-48E4-8CDC-723995823F0C}" type="pres">
      <dgm:prSet presAssocID="{95EE74A9-CA5F-41A6-B6A5-89884BF824A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10448-D829-42E7-8D1C-0332F76ED0F5}" type="pres">
      <dgm:prSet presAssocID="{E258EE0F-7F5D-46E3-9453-ED1DBE9AFA33}" presName="root" presStyleCnt="0"/>
      <dgm:spPr/>
    </dgm:pt>
    <dgm:pt modelId="{E8DB3BAD-5555-4328-A8DD-410F3B3560D1}" type="pres">
      <dgm:prSet presAssocID="{E258EE0F-7F5D-46E3-9453-ED1DBE9AFA33}" presName="rootComposite" presStyleCnt="0"/>
      <dgm:spPr/>
    </dgm:pt>
    <dgm:pt modelId="{0B96FB72-360A-4083-9E1E-61D9F6FD506E}" type="pres">
      <dgm:prSet presAssocID="{E258EE0F-7F5D-46E3-9453-ED1DBE9AFA33}" presName="rootText" presStyleLbl="node1" presStyleIdx="1" presStyleCnt="2"/>
      <dgm:spPr/>
      <dgm:t>
        <a:bodyPr/>
        <a:lstStyle/>
        <a:p>
          <a:endParaRPr lang="ru-RU"/>
        </a:p>
      </dgm:t>
    </dgm:pt>
    <dgm:pt modelId="{0C6B4AB6-FDB5-4B7E-8BF5-53926ADB2616}" type="pres">
      <dgm:prSet presAssocID="{E258EE0F-7F5D-46E3-9453-ED1DBE9AFA33}" presName="rootConnector" presStyleLbl="node1" presStyleIdx="1" presStyleCnt="2"/>
      <dgm:spPr/>
      <dgm:t>
        <a:bodyPr/>
        <a:lstStyle/>
        <a:p>
          <a:endParaRPr lang="ru-RU"/>
        </a:p>
      </dgm:t>
    </dgm:pt>
    <dgm:pt modelId="{DB583622-4DE4-46CD-81ED-D3E07978F619}" type="pres">
      <dgm:prSet presAssocID="{E258EE0F-7F5D-46E3-9453-ED1DBE9AFA33}" presName="childShape" presStyleCnt="0"/>
      <dgm:spPr/>
    </dgm:pt>
    <dgm:pt modelId="{B5D94052-E577-426F-B69E-B83DE031EABB}" type="pres">
      <dgm:prSet presAssocID="{92458F07-2D8E-442B-9A86-1D4D6222436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FF1FC172-8887-4158-A1F9-15C8E5D3F7BC}" type="pres">
      <dgm:prSet presAssocID="{3C9B216B-0440-4C43-BE3F-5BC5A670D0A4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68178-0912-4444-9B35-D6703684B12B}" type="pres">
      <dgm:prSet presAssocID="{D7ECBD6B-B7BC-4C47-9CA2-1D5BFD69671F}" presName="Name13" presStyleLbl="parChTrans1D2" presStyleIdx="3" presStyleCnt="4"/>
      <dgm:spPr/>
      <dgm:t>
        <a:bodyPr/>
        <a:lstStyle/>
        <a:p>
          <a:endParaRPr lang="ru-RU"/>
        </a:p>
      </dgm:t>
    </dgm:pt>
    <dgm:pt modelId="{06901D8C-FB60-40E4-9058-F93215A0DE19}" type="pres">
      <dgm:prSet presAssocID="{CC2B7823-8A26-42D8-844C-F18714790318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D5CA2A-CA70-49BA-AA46-FF17A1F64DA7}" type="presOf" srcId="{8975F92C-2664-4C9C-AA03-02033BE81225}" destId="{24ACF15F-FDE1-47CD-A6D5-513DACE4DC7C}" srcOrd="0" destOrd="0" presId="urn:microsoft.com/office/officeart/2005/8/layout/hierarchy3"/>
    <dgm:cxn modelId="{48DB4BB8-DDD3-4A4B-8743-9F5DDFA03B4A}" srcId="{E258EE0F-7F5D-46E3-9453-ED1DBE9AFA33}" destId="{CC2B7823-8A26-42D8-844C-F18714790318}" srcOrd="1" destOrd="0" parTransId="{D7ECBD6B-B7BC-4C47-9CA2-1D5BFD69671F}" sibTransId="{D141757A-A1B9-4D6D-BF23-03D014746604}"/>
    <dgm:cxn modelId="{BFE1A352-AFF8-467F-AACF-45747D1E24B7}" type="presOf" srcId="{92458F07-2D8E-442B-9A86-1D4D62224361}" destId="{B5D94052-E577-426F-B69E-B83DE031EABB}" srcOrd="0" destOrd="0" presId="urn:microsoft.com/office/officeart/2005/8/layout/hierarchy3"/>
    <dgm:cxn modelId="{98F8E2ED-8ABA-4C0F-AD91-98697A4460B8}" type="presOf" srcId="{CC2B7823-8A26-42D8-844C-F18714790318}" destId="{06901D8C-FB60-40E4-9058-F93215A0DE19}" srcOrd="0" destOrd="0" presId="urn:microsoft.com/office/officeart/2005/8/layout/hierarchy3"/>
    <dgm:cxn modelId="{C34B4EA6-DBB4-4413-B63C-ECC20FA475C3}" type="presOf" srcId="{1B5ABE2B-3EB9-4FD8-9ED1-8D72ABDF4624}" destId="{E5D36F63-CF84-421D-BEB1-7D05BF6E6C1E}" srcOrd="0" destOrd="0" presId="urn:microsoft.com/office/officeart/2005/8/layout/hierarchy3"/>
    <dgm:cxn modelId="{2DB911B1-53C0-4689-9C9E-4BCB9283210B}" srcId="{1B5ABE2B-3EB9-4FD8-9ED1-8D72ABDF4624}" destId="{E258EE0F-7F5D-46E3-9453-ED1DBE9AFA33}" srcOrd="1" destOrd="0" parTransId="{80F6FCE1-5C8F-46C4-BDCC-A01BDFCB0A8D}" sibTransId="{9B7AA6DF-989A-4E80-80EF-BF38BFD416E1}"/>
    <dgm:cxn modelId="{60DEE9E8-A3E1-41A5-8174-0F086D39A7E4}" type="presOf" srcId="{E258EE0F-7F5D-46E3-9453-ED1DBE9AFA33}" destId="{0B96FB72-360A-4083-9E1E-61D9F6FD506E}" srcOrd="0" destOrd="0" presId="urn:microsoft.com/office/officeart/2005/8/layout/hierarchy3"/>
    <dgm:cxn modelId="{D6C879E8-27D8-4B48-A141-F57828489EF4}" type="presOf" srcId="{D7ECBD6B-B7BC-4C47-9CA2-1D5BFD69671F}" destId="{28968178-0912-4444-9B35-D6703684B12B}" srcOrd="0" destOrd="0" presId="urn:microsoft.com/office/officeart/2005/8/layout/hierarchy3"/>
    <dgm:cxn modelId="{42BE5117-AF22-4206-AF2F-88A482720873}" srcId="{8975F92C-2664-4C9C-AA03-02033BE81225}" destId="{95EE74A9-CA5F-41A6-B6A5-89884BF824AA}" srcOrd="1" destOrd="0" parTransId="{10EE4839-9215-4F40-8B88-A679DD905C2C}" sibTransId="{4F084D5C-0E20-4148-A561-B4AF7ED64CC8}"/>
    <dgm:cxn modelId="{3C24E20B-2C9B-4C17-826E-761C26191A7E}" type="presOf" srcId="{3C9B216B-0440-4C43-BE3F-5BC5A670D0A4}" destId="{FF1FC172-8887-4158-A1F9-15C8E5D3F7BC}" srcOrd="0" destOrd="0" presId="urn:microsoft.com/office/officeart/2005/8/layout/hierarchy3"/>
    <dgm:cxn modelId="{F65BEAE7-3B32-462B-B527-A245A36FB9F4}" type="presOf" srcId="{8975F92C-2664-4C9C-AA03-02033BE81225}" destId="{4234A74F-A8A5-4775-A7C9-14652898FBF1}" srcOrd="1" destOrd="0" presId="urn:microsoft.com/office/officeart/2005/8/layout/hierarchy3"/>
    <dgm:cxn modelId="{F9CE9F36-DBC5-4B94-8F21-B90C38DEF205}" type="presOf" srcId="{0E9378F6-555D-4DBC-86D2-B2CB3A05915C}" destId="{3AF2ECF4-EDCB-445D-A9A3-FB73D6C33F50}" srcOrd="0" destOrd="0" presId="urn:microsoft.com/office/officeart/2005/8/layout/hierarchy3"/>
    <dgm:cxn modelId="{F8A3F995-E585-4847-8943-1D8AFD3A4A46}" srcId="{E258EE0F-7F5D-46E3-9453-ED1DBE9AFA33}" destId="{3C9B216B-0440-4C43-BE3F-5BC5A670D0A4}" srcOrd="0" destOrd="0" parTransId="{92458F07-2D8E-442B-9A86-1D4D62224361}" sibTransId="{F9BBBBDE-C6CC-45A5-86DF-BF7D8FE168B6}"/>
    <dgm:cxn modelId="{D8D8D51E-1647-4E70-B065-766A65E31C42}" type="presOf" srcId="{79155C49-B4BE-41C1-BE73-9D515E9FC163}" destId="{F0DAE473-6683-4F75-8911-1766A5D718FD}" srcOrd="0" destOrd="0" presId="urn:microsoft.com/office/officeart/2005/8/layout/hierarchy3"/>
    <dgm:cxn modelId="{E19B3836-20F7-4FFB-8B5D-7907D8C1804F}" type="presOf" srcId="{E258EE0F-7F5D-46E3-9453-ED1DBE9AFA33}" destId="{0C6B4AB6-FDB5-4B7E-8BF5-53926ADB2616}" srcOrd="1" destOrd="0" presId="urn:microsoft.com/office/officeart/2005/8/layout/hierarchy3"/>
    <dgm:cxn modelId="{B50430C4-CE12-4C45-8433-F9EE76EE7ED6}" type="presOf" srcId="{10EE4839-9215-4F40-8B88-A679DD905C2C}" destId="{C881B5B7-21D2-41C0-B4F1-21A63A0D309F}" srcOrd="0" destOrd="0" presId="urn:microsoft.com/office/officeart/2005/8/layout/hierarchy3"/>
    <dgm:cxn modelId="{1A2734F5-AE67-41B3-B6CB-218CBA638E45}" srcId="{8975F92C-2664-4C9C-AA03-02033BE81225}" destId="{79155C49-B4BE-41C1-BE73-9D515E9FC163}" srcOrd="0" destOrd="0" parTransId="{0E9378F6-555D-4DBC-86D2-B2CB3A05915C}" sibTransId="{61891198-D07E-443F-B092-9102B48F7C3A}"/>
    <dgm:cxn modelId="{0517DE99-5DCD-41BC-A332-8C7E8F5FC7BD}" srcId="{1B5ABE2B-3EB9-4FD8-9ED1-8D72ABDF4624}" destId="{8975F92C-2664-4C9C-AA03-02033BE81225}" srcOrd="0" destOrd="0" parTransId="{689D6620-F002-471C-9442-73FF39433963}" sibTransId="{9E62547C-E0A7-41E3-9410-240BADFE8DC1}"/>
    <dgm:cxn modelId="{51B755D8-5477-41D8-A033-EE7E7D1FA999}" type="presOf" srcId="{95EE74A9-CA5F-41A6-B6A5-89884BF824AA}" destId="{52432878-3C50-48E4-8CDC-723995823F0C}" srcOrd="0" destOrd="0" presId="urn:microsoft.com/office/officeart/2005/8/layout/hierarchy3"/>
    <dgm:cxn modelId="{1D455B98-8E50-4FE6-8DB3-3F55E2062484}" type="presParOf" srcId="{E5D36F63-CF84-421D-BEB1-7D05BF6E6C1E}" destId="{4A32CC12-A31C-4169-A773-85925F1F481C}" srcOrd="0" destOrd="0" presId="urn:microsoft.com/office/officeart/2005/8/layout/hierarchy3"/>
    <dgm:cxn modelId="{ABE17C93-ACBA-4C79-8F9E-AF4B68795C26}" type="presParOf" srcId="{4A32CC12-A31C-4169-A773-85925F1F481C}" destId="{8AE4F053-8486-4DCA-B70A-E462D335EE3E}" srcOrd="0" destOrd="0" presId="urn:microsoft.com/office/officeart/2005/8/layout/hierarchy3"/>
    <dgm:cxn modelId="{9671EB47-4DEC-4A00-98A5-1403551B1880}" type="presParOf" srcId="{8AE4F053-8486-4DCA-B70A-E462D335EE3E}" destId="{24ACF15F-FDE1-47CD-A6D5-513DACE4DC7C}" srcOrd="0" destOrd="0" presId="urn:microsoft.com/office/officeart/2005/8/layout/hierarchy3"/>
    <dgm:cxn modelId="{CB9C3321-B79A-4F3B-8681-209628435877}" type="presParOf" srcId="{8AE4F053-8486-4DCA-B70A-E462D335EE3E}" destId="{4234A74F-A8A5-4775-A7C9-14652898FBF1}" srcOrd="1" destOrd="0" presId="urn:microsoft.com/office/officeart/2005/8/layout/hierarchy3"/>
    <dgm:cxn modelId="{128F3128-2440-42B4-9285-827702F236EE}" type="presParOf" srcId="{4A32CC12-A31C-4169-A773-85925F1F481C}" destId="{656BC517-80A8-4CBE-A92D-D267DBB799DE}" srcOrd="1" destOrd="0" presId="urn:microsoft.com/office/officeart/2005/8/layout/hierarchy3"/>
    <dgm:cxn modelId="{15391096-336A-46D6-A5D5-D4521F8B2127}" type="presParOf" srcId="{656BC517-80A8-4CBE-A92D-D267DBB799DE}" destId="{3AF2ECF4-EDCB-445D-A9A3-FB73D6C33F50}" srcOrd="0" destOrd="0" presId="urn:microsoft.com/office/officeart/2005/8/layout/hierarchy3"/>
    <dgm:cxn modelId="{1B291E28-6570-42C9-AE12-27B28BB20ADC}" type="presParOf" srcId="{656BC517-80A8-4CBE-A92D-D267DBB799DE}" destId="{F0DAE473-6683-4F75-8911-1766A5D718FD}" srcOrd="1" destOrd="0" presId="urn:microsoft.com/office/officeart/2005/8/layout/hierarchy3"/>
    <dgm:cxn modelId="{6484C436-F8F3-42B5-9623-D394A81D3178}" type="presParOf" srcId="{656BC517-80A8-4CBE-A92D-D267DBB799DE}" destId="{C881B5B7-21D2-41C0-B4F1-21A63A0D309F}" srcOrd="2" destOrd="0" presId="urn:microsoft.com/office/officeart/2005/8/layout/hierarchy3"/>
    <dgm:cxn modelId="{21A5C745-24EF-41BA-802D-CCD964A58B7C}" type="presParOf" srcId="{656BC517-80A8-4CBE-A92D-D267DBB799DE}" destId="{52432878-3C50-48E4-8CDC-723995823F0C}" srcOrd="3" destOrd="0" presId="urn:microsoft.com/office/officeart/2005/8/layout/hierarchy3"/>
    <dgm:cxn modelId="{A8FC06C2-9009-47A1-8439-C70A3F2077D3}" type="presParOf" srcId="{E5D36F63-CF84-421D-BEB1-7D05BF6E6C1E}" destId="{8C310448-D829-42E7-8D1C-0332F76ED0F5}" srcOrd="1" destOrd="0" presId="urn:microsoft.com/office/officeart/2005/8/layout/hierarchy3"/>
    <dgm:cxn modelId="{A97B62AA-D3AD-4050-B040-0B3C13313F91}" type="presParOf" srcId="{8C310448-D829-42E7-8D1C-0332F76ED0F5}" destId="{E8DB3BAD-5555-4328-A8DD-410F3B3560D1}" srcOrd="0" destOrd="0" presId="urn:microsoft.com/office/officeart/2005/8/layout/hierarchy3"/>
    <dgm:cxn modelId="{2C00E22E-41F8-4684-B31E-AE237EACC6C3}" type="presParOf" srcId="{E8DB3BAD-5555-4328-A8DD-410F3B3560D1}" destId="{0B96FB72-360A-4083-9E1E-61D9F6FD506E}" srcOrd="0" destOrd="0" presId="urn:microsoft.com/office/officeart/2005/8/layout/hierarchy3"/>
    <dgm:cxn modelId="{D37854E6-6A4E-422E-9484-269B92BB5378}" type="presParOf" srcId="{E8DB3BAD-5555-4328-A8DD-410F3B3560D1}" destId="{0C6B4AB6-FDB5-4B7E-8BF5-53926ADB2616}" srcOrd="1" destOrd="0" presId="urn:microsoft.com/office/officeart/2005/8/layout/hierarchy3"/>
    <dgm:cxn modelId="{D28240DC-0565-4237-92A1-2AB509F8037B}" type="presParOf" srcId="{8C310448-D829-42E7-8D1C-0332F76ED0F5}" destId="{DB583622-4DE4-46CD-81ED-D3E07978F619}" srcOrd="1" destOrd="0" presId="urn:microsoft.com/office/officeart/2005/8/layout/hierarchy3"/>
    <dgm:cxn modelId="{0EAF8B0E-791E-47D5-99FC-354164A9C4E3}" type="presParOf" srcId="{DB583622-4DE4-46CD-81ED-D3E07978F619}" destId="{B5D94052-E577-426F-B69E-B83DE031EABB}" srcOrd="0" destOrd="0" presId="urn:microsoft.com/office/officeart/2005/8/layout/hierarchy3"/>
    <dgm:cxn modelId="{9DFABBF5-B5F3-49E9-AFCF-418F0EC0C45B}" type="presParOf" srcId="{DB583622-4DE4-46CD-81ED-D3E07978F619}" destId="{FF1FC172-8887-4158-A1F9-15C8E5D3F7BC}" srcOrd="1" destOrd="0" presId="urn:microsoft.com/office/officeart/2005/8/layout/hierarchy3"/>
    <dgm:cxn modelId="{18A23027-C3BF-4EE9-A360-F0527F50133E}" type="presParOf" srcId="{DB583622-4DE4-46CD-81ED-D3E07978F619}" destId="{28968178-0912-4444-9B35-D6703684B12B}" srcOrd="2" destOrd="0" presId="urn:microsoft.com/office/officeart/2005/8/layout/hierarchy3"/>
    <dgm:cxn modelId="{8D57E6F4-FB64-4E06-98A6-55B4F207D103}" type="presParOf" srcId="{DB583622-4DE4-46CD-81ED-D3E07978F619}" destId="{06901D8C-FB60-40E4-9058-F93215A0DE19}" srcOrd="3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88DE6B-09B8-40E8-9817-CBC5D0FD30C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E0EBF0-B6C9-4001-A99E-761417FDD5A5}">
      <dgm:prSet phldrT="[Текст]"/>
      <dgm:spPr/>
      <dgm:t>
        <a:bodyPr/>
        <a:lstStyle/>
        <a:p>
          <a:r>
            <a:rPr lang="ru-RU" dirty="0" smtClean="0"/>
            <a:t>извлечь из-под поражающего фактора</a:t>
          </a:r>
          <a:endParaRPr lang="ru-RU" dirty="0"/>
        </a:p>
      </dgm:t>
    </dgm:pt>
    <dgm:pt modelId="{E1B1E348-AB32-484A-9D3E-07AD4009371B}" type="parTrans" cxnId="{B89DD1C2-1249-447B-A098-DB59726D1651}">
      <dgm:prSet/>
      <dgm:spPr/>
      <dgm:t>
        <a:bodyPr/>
        <a:lstStyle/>
        <a:p>
          <a:endParaRPr lang="ru-RU"/>
        </a:p>
      </dgm:t>
    </dgm:pt>
    <dgm:pt modelId="{026E2A3E-7D33-455E-B8BC-D330C2615AB8}" type="sibTrans" cxnId="{B89DD1C2-1249-447B-A098-DB59726D1651}">
      <dgm:prSet/>
      <dgm:spPr/>
      <dgm:t>
        <a:bodyPr/>
        <a:lstStyle/>
        <a:p>
          <a:endParaRPr lang="ru-RU"/>
        </a:p>
      </dgm:t>
    </dgm:pt>
    <dgm:pt modelId="{C894E7F0-C9E4-462F-AD46-F068CFF77BDD}">
      <dgm:prSet phldrT="[Текст]"/>
      <dgm:spPr/>
      <dgm:t>
        <a:bodyPr/>
        <a:lstStyle/>
        <a:p>
          <a:r>
            <a:rPr lang="ru-RU" dirty="0" smtClean="0"/>
            <a:t>нанести тугую повязку</a:t>
          </a:r>
          <a:endParaRPr lang="ru-RU" dirty="0"/>
        </a:p>
      </dgm:t>
    </dgm:pt>
    <dgm:pt modelId="{20D1D0F7-1DF6-4DEE-9560-DA69A311B2AE}" type="parTrans" cxnId="{EFBEB734-419E-4097-A9F8-D25C6034AAB6}">
      <dgm:prSet/>
      <dgm:spPr/>
      <dgm:t>
        <a:bodyPr/>
        <a:lstStyle/>
        <a:p>
          <a:endParaRPr lang="ru-RU"/>
        </a:p>
      </dgm:t>
    </dgm:pt>
    <dgm:pt modelId="{C4B21341-35C2-40DA-9F76-E1082B0AAEF4}" type="sibTrans" cxnId="{EFBEB734-419E-4097-A9F8-D25C6034AAB6}">
      <dgm:prSet/>
      <dgm:spPr/>
      <dgm:t>
        <a:bodyPr/>
        <a:lstStyle/>
        <a:p>
          <a:endParaRPr lang="ru-RU"/>
        </a:p>
      </dgm:t>
    </dgm:pt>
    <dgm:pt modelId="{D9EEFB5A-E09C-42C5-A688-96418414222A}">
      <dgm:prSet phldrT="[Текст]"/>
      <dgm:spPr/>
      <dgm:t>
        <a:bodyPr/>
        <a:lstStyle/>
        <a:p>
          <a:r>
            <a:rPr lang="ru-RU" dirty="0" smtClean="0"/>
            <a:t>обезболить, обеспечить  покой, обильное питье, вызвать врача</a:t>
          </a:r>
          <a:endParaRPr lang="ru-RU" dirty="0"/>
        </a:p>
      </dgm:t>
    </dgm:pt>
    <dgm:pt modelId="{047BD723-F161-4AE5-ABDA-A48077117456}" type="parTrans" cxnId="{E383405D-10CB-4D5E-951B-6FD241D47D21}">
      <dgm:prSet/>
      <dgm:spPr/>
      <dgm:t>
        <a:bodyPr/>
        <a:lstStyle/>
        <a:p>
          <a:endParaRPr lang="ru-RU"/>
        </a:p>
      </dgm:t>
    </dgm:pt>
    <dgm:pt modelId="{F9B87A88-A07A-464E-BD58-B5CB42AEFB4D}" type="sibTrans" cxnId="{E383405D-10CB-4D5E-951B-6FD241D47D21}">
      <dgm:prSet/>
      <dgm:spPr/>
      <dgm:t>
        <a:bodyPr/>
        <a:lstStyle/>
        <a:p>
          <a:endParaRPr lang="ru-RU"/>
        </a:p>
      </dgm:t>
    </dgm:pt>
    <dgm:pt modelId="{A08D2A9F-D710-4D37-A1F3-DC1F07A1E7B7}">
      <dgm:prSet/>
      <dgm:spPr/>
      <dgm:t>
        <a:bodyPr/>
        <a:lstStyle/>
        <a:p>
          <a:r>
            <a:rPr lang="ru-RU" dirty="0" smtClean="0"/>
            <a:t>придать возвышенное положение</a:t>
          </a:r>
        </a:p>
      </dgm:t>
    </dgm:pt>
    <dgm:pt modelId="{352B015E-BDAB-44D5-9FD9-52F97C12ECAF}" type="parTrans" cxnId="{D8E82851-7755-4E4A-AE2D-55BDDC706095}">
      <dgm:prSet/>
      <dgm:spPr/>
      <dgm:t>
        <a:bodyPr/>
        <a:lstStyle/>
        <a:p>
          <a:endParaRPr lang="ru-RU"/>
        </a:p>
      </dgm:t>
    </dgm:pt>
    <dgm:pt modelId="{243B4920-4737-4D98-87EC-6186FEB4BD8B}" type="sibTrans" cxnId="{D8E82851-7755-4E4A-AE2D-55BDDC706095}">
      <dgm:prSet/>
      <dgm:spPr/>
      <dgm:t>
        <a:bodyPr/>
        <a:lstStyle/>
        <a:p>
          <a:endParaRPr lang="ru-RU"/>
        </a:p>
      </dgm:t>
    </dgm:pt>
    <dgm:pt modelId="{8848CE19-7272-4996-9EFB-B1F29D014774}">
      <dgm:prSet/>
      <dgm:spPr/>
      <dgm:t>
        <a:bodyPr/>
        <a:lstStyle/>
        <a:p>
          <a:r>
            <a:rPr lang="ru-RU" smtClean="0"/>
            <a:t>асептические действия;</a:t>
          </a:r>
          <a:endParaRPr lang="ru-RU" dirty="0" smtClean="0"/>
        </a:p>
      </dgm:t>
    </dgm:pt>
    <dgm:pt modelId="{F0A7E7F6-1120-4C7E-A120-8C3F9EFEAB99}" type="parTrans" cxnId="{BD6551D7-DDEC-478E-BDFD-EED38B9E1FE3}">
      <dgm:prSet/>
      <dgm:spPr/>
      <dgm:t>
        <a:bodyPr/>
        <a:lstStyle/>
        <a:p>
          <a:endParaRPr lang="ru-RU"/>
        </a:p>
      </dgm:t>
    </dgm:pt>
    <dgm:pt modelId="{043AFD2C-1EB1-4D6A-B21D-4B54F5BDE348}" type="sibTrans" cxnId="{BD6551D7-DDEC-478E-BDFD-EED38B9E1FE3}">
      <dgm:prSet/>
      <dgm:spPr/>
      <dgm:t>
        <a:bodyPr/>
        <a:lstStyle/>
        <a:p>
          <a:endParaRPr lang="ru-RU"/>
        </a:p>
      </dgm:t>
    </dgm:pt>
    <dgm:pt modelId="{3342D51B-4E05-4A12-85EC-92D73D89C052}" type="pres">
      <dgm:prSet presAssocID="{8D88DE6B-09B8-40E8-9817-CBC5D0FD30C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C15504-0488-4C88-AE9C-3987B6D67DC0}" type="pres">
      <dgm:prSet presAssocID="{7CE0EBF0-B6C9-4001-A99E-761417FDD5A5}" presName="parentLin" presStyleCnt="0"/>
      <dgm:spPr/>
    </dgm:pt>
    <dgm:pt modelId="{12FDCF40-8AF7-4791-9ECB-B2A41802A21E}" type="pres">
      <dgm:prSet presAssocID="{7CE0EBF0-B6C9-4001-A99E-761417FDD5A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180C1C0-FF28-4037-9EEF-4DF5EC2F8AEA}" type="pres">
      <dgm:prSet presAssocID="{7CE0EBF0-B6C9-4001-A99E-761417FDD5A5}" presName="parentText" presStyleLbl="node1" presStyleIdx="0" presStyleCnt="5" custScaleX="95039" custLinFactNeighborX="-20145" custLinFactNeighborY="-10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7AED5-B431-4C5D-A5A0-E427ED58C130}" type="pres">
      <dgm:prSet presAssocID="{7CE0EBF0-B6C9-4001-A99E-761417FDD5A5}" presName="negativeSpace" presStyleCnt="0"/>
      <dgm:spPr/>
    </dgm:pt>
    <dgm:pt modelId="{46FBFE0F-2FB8-4DEE-B896-875532C78263}" type="pres">
      <dgm:prSet presAssocID="{7CE0EBF0-B6C9-4001-A99E-761417FDD5A5}" presName="childText" presStyleLbl="conFgAcc1" presStyleIdx="0" presStyleCnt="5">
        <dgm:presLayoutVars>
          <dgm:bulletEnabled val="1"/>
        </dgm:presLayoutVars>
      </dgm:prSet>
      <dgm:spPr/>
    </dgm:pt>
    <dgm:pt modelId="{1DBDC3E7-4750-4A03-A060-39F0179904EF}" type="pres">
      <dgm:prSet presAssocID="{026E2A3E-7D33-455E-B8BC-D330C2615AB8}" presName="spaceBetweenRectangles" presStyleCnt="0"/>
      <dgm:spPr/>
    </dgm:pt>
    <dgm:pt modelId="{3F960551-8DE3-44AD-849B-9017D1BC2F54}" type="pres">
      <dgm:prSet presAssocID="{8848CE19-7272-4996-9EFB-B1F29D014774}" presName="parentLin" presStyleCnt="0"/>
      <dgm:spPr/>
    </dgm:pt>
    <dgm:pt modelId="{9701CAB2-1062-4514-8FE3-68D60716A11B}" type="pres">
      <dgm:prSet presAssocID="{8848CE19-7272-4996-9EFB-B1F29D01477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1F351B2-A3EE-409B-8E58-B2648A8971D7}" type="pres">
      <dgm:prSet presAssocID="{8848CE19-7272-4996-9EFB-B1F29D014774}" presName="parentText" presStyleLbl="node1" presStyleIdx="1" presStyleCnt="5" custScaleX="9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52438-5097-40BB-BF48-330B2FA0CF9A}" type="pres">
      <dgm:prSet presAssocID="{8848CE19-7272-4996-9EFB-B1F29D014774}" presName="negativeSpace" presStyleCnt="0"/>
      <dgm:spPr/>
    </dgm:pt>
    <dgm:pt modelId="{0B875429-8363-4F2C-8CA2-8EBA93097330}" type="pres">
      <dgm:prSet presAssocID="{8848CE19-7272-4996-9EFB-B1F29D014774}" presName="childText" presStyleLbl="conFgAcc1" presStyleIdx="1" presStyleCnt="5">
        <dgm:presLayoutVars>
          <dgm:bulletEnabled val="1"/>
        </dgm:presLayoutVars>
      </dgm:prSet>
      <dgm:spPr/>
    </dgm:pt>
    <dgm:pt modelId="{9FF61A3D-98D7-4388-A9FA-D325789297F0}" type="pres">
      <dgm:prSet presAssocID="{043AFD2C-1EB1-4D6A-B21D-4B54F5BDE348}" presName="spaceBetweenRectangles" presStyleCnt="0"/>
      <dgm:spPr/>
    </dgm:pt>
    <dgm:pt modelId="{FB95A316-9E77-4B78-957C-5764E4B118DA}" type="pres">
      <dgm:prSet presAssocID="{A08D2A9F-D710-4D37-A1F3-DC1F07A1E7B7}" presName="parentLin" presStyleCnt="0"/>
      <dgm:spPr/>
    </dgm:pt>
    <dgm:pt modelId="{343A8B95-FF2E-447B-A827-575FBD9A72C5}" type="pres">
      <dgm:prSet presAssocID="{A08D2A9F-D710-4D37-A1F3-DC1F07A1E7B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240955F-0998-4B08-9D6F-E7FB54192F1B}" type="pres">
      <dgm:prSet presAssocID="{A08D2A9F-D710-4D37-A1F3-DC1F07A1E7B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998C4-71C0-46D8-9F1F-313AD960E21D}" type="pres">
      <dgm:prSet presAssocID="{A08D2A9F-D710-4D37-A1F3-DC1F07A1E7B7}" presName="negativeSpace" presStyleCnt="0"/>
      <dgm:spPr/>
    </dgm:pt>
    <dgm:pt modelId="{A67D04BC-396A-4256-B25B-525DE955D7E2}" type="pres">
      <dgm:prSet presAssocID="{A08D2A9F-D710-4D37-A1F3-DC1F07A1E7B7}" presName="childText" presStyleLbl="conFgAcc1" presStyleIdx="2" presStyleCnt="5">
        <dgm:presLayoutVars>
          <dgm:bulletEnabled val="1"/>
        </dgm:presLayoutVars>
      </dgm:prSet>
      <dgm:spPr/>
    </dgm:pt>
    <dgm:pt modelId="{D860EA85-60A8-4E43-B248-D20A235246BE}" type="pres">
      <dgm:prSet presAssocID="{243B4920-4737-4D98-87EC-6186FEB4BD8B}" presName="spaceBetweenRectangles" presStyleCnt="0"/>
      <dgm:spPr/>
    </dgm:pt>
    <dgm:pt modelId="{34714CFC-2F22-4305-8059-C976135E1F19}" type="pres">
      <dgm:prSet presAssocID="{C894E7F0-C9E4-462F-AD46-F068CFF77BDD}" presName="parentLin" presStyleCnt="0"/>
      <dgm:spPr/>
    </dgm:pt>
    <dgm:pt modelId="{E6E8CB4E-F980-49D4-83E6-1378388A979D}" type="pres">
      <dgm:prSet presAssocID="{C894E7F0-C9E4-462F-AD46-F068CFF77BDD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342E6E9-833C-4287-A545-C2FC4D8D3196}" type="pres">
      <dgm:prSet presAssocID="{C894E7F0-C9E4-462F-AD46-F068CFF77BDD}" presName="parentText" presStyleLbl="node1" presStyleIdx="3" presStyleCnt="5" custScaleX="1024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9AB2D-EEC3-41EF-A2E1-1C53A13ADBCB}" type="pres">
      <dgm:prSet presAssocID="{C894E7F0-C9E4-462F-AD46-F068CFF77BDD}" presName="negativeSpace" presStyleCnt="0"/>
      <dgm:spPr/>
    </dgm:pt>
    <dgm:pt modelId="{56E470C1-6D0B-4D0B-BB88-0F49E653E51F}" type="pres">
      <dgm:prSet presAssocID="{C894E7F0-C9E4-462F-AD46-F068CFF77BDD}" presName="childText" presStyleLbl="conFgAcc1" presStyleIdx="3" presStyleCnt="5">
        <dgm:presLayoutVars>
          <dgm:bulletEnabled val="1"/>
        </dgm:presLayoutVars>
      </dgm:prSet>
      <dgm:spPr/>
    </dgm:pt>
    <dgm:pt modelId="{445B84B7-34D3-49B6-B9FD-A3578AD1F69A}" type="pres">
      <dgm:prSet presAssocID="{C4B21341-35C2-40DA-9F76-E1082B0AAEF4}" presName="spaceBetweenRectangles" presStyleCnt="0"/>
      <dgm:spPr/>
    </dgm:pt>
    <dgm:pt modelId="{5C8874B9-21AE-4659-9D91-31744AA55998}" type="pres">
      <dgm:prSet presAssocID="{D9EEFB5A-E09C-42C5-A688-96418414222A}" presName="parentLin" presStyleCnt="0"/>
      <dgm:spPr/>
    </dgm:pt>
    <dgm:pt modelId="{E7EB03E6-5805-452E-8404-9C27097C0F1C}" type="pres">
      <dgm:prSet presAssocID="{D9EEFB5A-E09C-42C5-A688-96418414222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2DC7C64-9270-4DE6-8886-25C5ECA6F0D3}" type="pres">
      <dgm:prSet presAssocID="{D9EEFB5A-E09C-42C5-A688-96418414222A}" presName="parentText" presStyleLbl="node1" presStyleIdx="4" presStyleCnt="5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A3B94-24F5-40DA-ADCF-181744FE14CB}" type="pres">
      <dgm:prSet presAssocID="{D9EEFB5A-E09C-42C5-A688-96418414222A}" presName="negativeSpace" presStyleCnt="0"/>
      <dgm:spPr/>
    </dgm:pt>
    <dgm:pt modelId="{B2402003-B8B4-4C38-A415-8A529CA0CD57}" type="pres">
      <dgm:prSet presAssocID="{D9EEFB5A-E09C-42C5-A688-96418414222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FF712AB-D0D3-402E-9773-68B34027A080}" type="presOf" srcId="{A08D2A9F-D710-4D37-A1F3-DC1F07A1E7B7}" destId="{343A8B95-FF2E-447B-A827-575FBD9A72C5}" srcOrd="0" destOrd="0" presId="urn:microsoft.com/office/officeart/2005/8/layout/list1"/>
    <dgm:cxn modelId="{F1474671-9163-4444-B6CF-DC360BA49B88}" type="presOf" srcId="{7CE0EBF0-B6C9-4001-A99E-761417FDD5A5}" destId="{8180C1C0-FF28-4037-9EEF-4DF5EC2F8AEA}" srcOrd="1" destOrd="0" presId="urn:microsoft.com/office/officeart/2005/8/layout/list1"/>
    <dgm:cxn modelId="{BD6551D7-DDEC-478E-BDFD-EED38B9E1FE3}" srcId="{8D88DE6B-09B8-40E8-9817-CBC5D0FD30CC}" destId="{8848CE19-7272-4996-9EFB-B1F29D014774}" srcOrd="1" destOrd="0" parTransId="{F0A7E7F6-1120-4C7E-A120-8C3F9EFEAB99}" sibTransId="{043AFD2C-1EB1-4D6A-B21D-4B54F5BDE348}"/>
    <dgm:cxn modelId="{542511A2-20EE-4DF4-9D48-727ED4EE322A}" type="presOf" srcId="{A08D2A9F-D710-4D37-A1F3-DC1F07A1E7B7}" destId="{E240955F-0998-4B08-9D6F-E7FB54192F1B}" srcOrd="1" destOrd="0" presId="urn:microsoft.com/office/officeart/2005/8/layout/list1"/>
    <dgm:cxn modelId="{A30D7017-6E62-4718-ACEA-4C032ABB0666}" type="presOf" srcId="{8D88DE6B-09B8-40E8-9817-CBC5D0FD30CC}" destId="{3342D51B-4E05-4A12-85EC-92D73D89C052}" srcOrd="0" destOrd="0" presId="urn:microsoft.com/office/officeart/2005/8/layout/list1"/>
    <dgm:cxn modelId="{B1141748-84C5-4932-8B2A-5C830297BF46}" type="presOf" srcId="{7CE0EBF0-B6C9-4001-A99E-761417FDD5A5}" destId="{12FDCF40-8AF7-4791-9ECB-B2A41802A21E}" srcOrd="0" destOrd="0" presId="urn:microsoft.com/office/officeart/2005/8/layout/list1"/>
    <dgm:cxn modelId="{F1F8DCC0-A1CA-4DC6-AD6B-4512F1BEBCA3}" type="presOf" srcId="{8848CE19-7272-4996-9EFB-B1F29D014774}" destId="{E1F351B2-A3EE-409B-8E58-B2648A8971D7}" srcOrd="1" destOrd="0" presId="urn:microsoft.com/office/officeart/2005/8/layout/list1"/>
    <dgm:cxn modelId="{A9833F8D-829A-44F7-9728-7008B5F72BC0}" type="presOf" srcId="{D9EEFB5A-E09C-42C5-A688-96418414222A}" destId="{E7EB03E6-5805-452E-8404-9C27097C0F1C}" srcOrd="0" destOrd="0" presId="urn:microsoft.com/office/officeart/2005/8/layout/list1"/>
    <dgm:cxn modelId="{05C449E1-0ABC-4CBE-9E0C-8E56C4857356}" type="presOf" srcId="{C894E7F0-C9E4-462F-AD46-F068CFF77BDD}" destId="{E6E8CB4E-F980-49D4-83E6-1378388A979D}" srcOrd="0" destOrd="0" presId="urn:microsoft.com/office/officeart/2005/8/layout/list1"/>
    <dgm:cxn modelId="{B89DD1C2-1249-447B-A098-DB59726D1651}" srcId="{8D88DE6B-09B8-40E8-9817-CBC5D0FD30CC}" destId="{7CE0EBF0-B6C9-4001-A99E-761417FDD5A5}" srcOrd="0" destOrd="0" parTransId="{E1B1E348-AB32-484A-9D3E-07AD4009371B}" sibTransId="{026E2A3E-7D33-455E-B8BC-D330C2615AB8}"/>
    <dgm:cxn modelId="{D9C72B29-39A6-4433-BCF4-8B9C99DB1A68}" type="presOf" srcId="{8848CE19-7272-4996-9EFB-B1F29D014774}" destId="{9701CAB2-1062-4514-8FE3-68D60716A11B}" srcOrd="0" destOrd="0" presId="urn:microsoft.com/office/officeart/2005/8/layout/list1"/>
    <dgm:cxn modelId="{3B7B9865-0136-45E1-84FB-800B058AEC01}" type="presOf" srcId="{D9EEFB5A-E09C-42C5-A688-96418414222A}" destId="{42DC7C64-9270-4DE6-8886-25C5ECA6F0D3}" srcOrd="1" destOrd="0" presId="urn:microsoft.com/office/officeart/2005/8/layout/list1"/>
    <dgm:cxn modelId="{EFBEB734-419E-4097-A9F8-D25C6034AAB6}" srcId="{8D88DE6B-09B8-40E8-9817-CBC5D0FD30CC}" destId="{C894E7F0-C9E4-462F-AD46-F068CFF77BDD}" srcOrd="3" destOrd="0" parTransId="{20D1D0F7-1DF6-4DEE-9560-DA69A311B2AE}" sibTransId="{C4B21341-35C2-40DA-9F76-E1082B0AAEF4}"/>
    <dgm:cxn modelId="{B20B477B-4F36-4456-A69F-324C8613D573}" type="presOf" srcId="{C894E7F0-C9E4-462F-AD46-F068CFF77BDD}" destId="{4342E6E9-833C-4287-A545-C2FC4D8D3196}" srcOrd="1" destOrd="0" presId="urn:microsoft.com/office/officeart/2005/8/layout/list1"/>
    <dgm:cxn modelId="{D8E82851-7755-4E4A-AE2D-55BDDC706095}" srcId="{8D88DE6B-09B8-40E8-9817-CBC5D0FD30CC}" destId="{A08D2A9F-D710-4D37-A1F3-DC1F07A1E7B7}" srcOrd="2" destOrd="0" parTransId="{352B015E-BDAB-44D5-9FD9-52F97C12ECAF}" sibTransId="{243B4920-4737-4D98-87EC-6186FEB4BD8B}"/>
    <dgm:cxn modelId="{E383405D-10CB-4D5E-951B-6FD241D47D21}" srcId="{8D88DE6B-09B8-40E8-9817-CBC5D0FD30CC}" destId="{D9EEFB5A-E09C-42C5-A688-96418414222A}" srcOrd="4" destOrd="0" parTransId="{047BD723-F161-4AE5-ABDA-A48077117456}" sibTransId="{F9B87A88-A07A-464E-BD58-B5CB42AEFB4D}"/>
    <dgm:cxn modelId="{CE0467CE-570F-4D98-80AF-B3AA51AC8FF5}" type="presParOf" srcId="{3342D51B-4E05-4A12-85EC-92D73D89C052}" destId="{A2C15504-0488-4C88-AE9C-3987B6D67DC0}" srcOrd="0" destOrd="0" presId="urn:microsoft.com/office/officeart/2005/8/layout/list1"/>
    <dgm:cxn modelId="{E721E702-9F6F-4EFC-AB0A-B0EE931C9F8D}" type="presParOf" srcId="{A2C15504-0488-4C88-AE9C-3987B6D67DC0}" destId="{12FDCF40-8AF7-4791-9ECB-B2A41802A21E}" srcOrd="0" destOrd="0" presId="urn:microsoft.com/office/officeart/2005/8/layout/list1"/>
    <dgm:cxn modelId="{1F3A5B22-18FB-4A35-B5E2-4C0E7BEEFD0A}" type="presParOf" srcId="{A2C15504-0488-4C88-AE9C-3987B6D67DC0}" destId="{8180C1C0-FF28-4037-9EEF-4DF5EC2F8AEA}" srcOrd="1" destOrd="0" presId="urn:microsoft.com/office/officeart/2005/8/layout/list1"/>
    <dgm:cxn modelId="{E8D2A06B-0CB8-4FEA-86DC-92FEF41DE146}" type="presParOf" srcId="{3342D51B-4E05-4A12-85EC-92D73D89C052}" destId="{B787AED5-B431-4C5D-A5A0-E427ED58C130}" srcOrd="1" destOrd="0" presId="urn:microsoft.com/office/officeart/2005/8/layout/list1"/>
    <dgm:cxn modelId="{44CE156E-6832-49EA-87B4-C97FAD64020B}" type="presParOf" srcId="{3342D51B-4E05-4A12-85EC-92D73D89C052}" destId="{46FBFE0F-2FB8-4DEE-B896-875532C78263}" srcOrd="2" destOrd="0" presId="urn:microsoft.com/office/officeart/2005/8/layout/list1"/>
    <dgm:cxn modelId="{B636CB73-5C32-47BF-8894-096A1A68BC7A}" type="presParOf" srcId="{3342D51B-4E05-4A12-85EC-92D73D89C052}" destId="{1DBDC3E7-4750-4A03-A060-39F0179904EF}" srcOrd="3" destOrd="0" presId="urn:microsoft.com/office/officeart/2005/8/layout/list1"/>
    <dgm:cxn modelId="{A66D4316-6901-485F-9916-35F4FE7CA08F}" type="presParOf" srcId="{3342D51B-4E05-4A12-85EC-92D73D89C052}" destId="{3F960551-8DE3-44AD-849B-9017D1BC2F54}" srcOrd="4" destOrd="0" presId="urn:microsoft.com/office/officeart/2005/8/layout/list1"/>
    <dgm:cxn modelId="{746C9C33-1976-4FBF-A1EB-78B14F3FC9AD}" type="presParOf" srcId="{3F960551-8DE3-44AD-849B-9017D1BC2F54}" destId="{9701CAB2-1062-4514-8FE3-68D60716A11B}" srcOrd="0" destOrd="0" presId="urn:microsoft.com/office/officeart/2005/8/layout/list1"/>
    <dgm:cxn modelId="{AB8373A2-040C-4D5F-A634-BD5FCED280A0}" type="presParOf" srcId="{3F960551-8DE3-44AD-849B-9017D1BC2F54}" destId="{E1F351B2-A3EE-409B-8E58-B2648A8971D7}" srcOrd="1" destOrd="0" presId="urn:microsoft.com/office/officeart/2005/8/layout/list1"/>
    <dgm:cxn modelId="{D9B62310-81C0-4ACC-AECD-415F8D68B560}" type="presParOf" srcId="{3342D51B-4E05-4A12-85EC-92D73D89C052}" destId="{ED052438-5097-40BB-BF48-330B2FA0CF9A}" srcOrd="5" destOrd="0" presId="urn:microsoft.com/office/officeart/2005/8/layout/list1"/>
    <dgm:cxn modelId="{FA24F8D9-7D07-41C7-BDA2-CF9377E2BA1C}" type="presParOf" srcId="{3342D51B-4E05-4A12-85EC-92D73D89C052}" destId="{0B875429-8363-4F2C-8CA2-8EBA93097330}" srcOrd="6" destOrd="0" presId="urn:microsoft.com/office/officeart/2005/8/layout/list1"/>
    <dgm:cxn modelId="{376E7C58-FF9A-4CAB-B9BE-5CF6E7CAB17E}" type="presParOf" srcId="{3342D51B-4E05-4A12-85EC-92D73D89C052}" destId="{9FF61A3D-98D7-4388-A9FA-D325789297F0}" srcOrd="7" destOrd="0" presId="urn:microsoft.com/office/officeart/2005/8/layout/list1"/>
    <dgm:cxn modelId="{FD86957D-6B8E-4218-AE40-3ADB89CCB7B3}" type="presParOf" srcId="{3342D51B-4E05-4A12-85EC-92D73D89C052}" destId="{FB95A316-9E77-4B78-957C-5764E4B118DA}" srcOrd="8" destOrd="0" presId="urn:microsoft.com/office/officeart/2005/8/layout/list1"/>
    <dgm:cxn modelId="{629445D9-DE2A-4037-9A53-D67F10B39E32}" type="presParOf" srcId="{FB95A316-9E77-4B78-957C-5764E4B118DA}" destId="{343A8B95-FF2E-447B-A827-575FBD9A72C5}" srcOrd="0" destOrd="0" presId="urn:microsoft.com/office/officeart/2005/8/layout/list1"/>
    <dgm:cxn modelId="{C41BA922-860B-4EB0-A4C1-94E5D8396771}" type="presParOf" srcId="{FB95A316-9E77-4B78-957C-5764E4B118DA}" destId="{E240955F-0998-4B08-9D6F-E7FB54192F1B}" srcOrd="1" destOrd="0" presId="urn:microsoft.com/office/officeart/2005/8/layout/list1"/>
    <dgm:cxn modelId="{15FB94B0-039C-4DFC-B128-FE8A8B8FA7B7}" type="presParOf" srcId="{3342D51B-4E05-4A12-85EC-92D73D89C052}" destId="{BA1998C4-71C0-46D8-9F1F-313AD960E21D}" srcOrd="9" destOrd="0" presId="urn:microsoft.com/office/officeart/2005/8/layout/list1"/>
    <dgm:cxn modelId="{040C9922-5844-428E-AA14-0AAA41441C0D}" type="presParOf" srcId="{3342D51B-4E05-4A12-85EC-92D73D89C052}" destId="{A67D04BC-396A-4256-B25B-525DE955D7E2}" srcOrd="10" destOrd="0" presId="urn:microsoft.com/office/officeart/2005/8/layout/list1"/>
    <dgm:cxn modelId="{D345637E-4CAA-4C55-8C70-A5CC555089A2}" type="presParOf" srcId="{3342D51B-4E05-4A12-85EC-92D73D89C052}" destId="{D860EA85-60A8-4E43-B248-D20A235246BE}" srcOrd="11" destOrd="0" presId="urn:microsoft.com/office/officeart/2005/8/layout/list1"/>
    <dgm:cxn modelId="{2A28342B-D52D-4820-992A-8D86CB0E4C51}" type="presParOf" srcId="{3342D51B-4E05-4A12-85EC-92D73D89C052}" destId="{34714CFC-2F22-4305-8059-C976135E1F19}" srcOrd="12" destOrd="0" presId="urn:microsoft.com/office/officeart/2005/8/layout/list1"/>
    <dgm:cxn modelId="{97044BA9-6308-451C-801F-B89771B55CC5}" type="presParOf" srcId="{34714CFC-2F22-4305-8059-C976135E1F19}" destId="{E6E8CB4E-F980-49D4-83E6-1378388A979D}" srcOrd="0" destOrd="0" presId="urn:microsoft.com/office/officeart/2005/8/layout/list1"/>
    <dgm:cxn modelId="{E41FA224-562A-42A8-8C06-7237116BFC02}" type="presParOf" srcId="{34714CFC-2F22-4305-8059-C976135E1F19}" destId="{4342E6E9-833C-4287-A545-C2FC4D8D3196}" srcOrd="1" destOrd="0" presId="urn:microsoft.com/office/officeart/2005/8/layout/list1"/>
    <dgm:cxn modelId="{C325F81D-7DB8-40C0-B57C-8A0268E97A8D}" type="presParOf" srcId="{3342D51B-4E05-4A12-85EC-92D73D89C052}" destId="{0999AB2D-EEC3-41EF-A2E1-1C53A13ADBCB}" srcOrd="13" destOrd="0" presId="urn:microsoft.com/office/officeart/2005/8/layout/list1"/>
    <dgm:cxn modelId="{13CFBC87-EDBE-4CEF-BC03-4A60C08F3C3B}" type="presParOf" srcId="{3342D51B-4E05-4A12-85EC-92D73D89C052}" destId="{56E470C1-6D0B-4D0B-BB88-0F49E653E51F}" srcOrd="14" destOrd="0" presId="urn:microsoft.com/office/officeart/2005/8/layout/list1"/>
    <dgm:cxn modelId="{892091FF-B8AB-407F-A56B-745ABDB95965}" type="presParOf" srcId="{3342D51B-4E05-4A12-85EC-92D73D89C052}" destId="{445B84B7-34D3-49B6-B9FD-A3578AD1F69A}" srcOrd="15" destOrd="0" presId="urn:microsoft.com/office/officeart/2005/8/layout/list1"/>
    <dgm:cxn modelId="{39772A7A-AC2C-45E6-9742-725B5E97946C}" type="presParOf" srcId="{3342D51B-4E05-4A12-85EC-92D73D89C052}" destId="{5C8874B9-21AE-4659-9D91-31744AA55998}" srcOrd="16" destOrd="0" presId="urn:microsoft.com/office/officeart/2005/8/layout/list1"/>
    <dgm:cxn modelId="{DFB855DC-329C-4AF1-BEA9-1A34154E3309}" type="presParOf" srcId="{5C8874B9-21AE-4659-9D91-31744AA55998}" destId="{E7EB03E6-5805-452E-8404-9C27097C0F1C}" srcOrd="0" destOrd="0" presId="urn:microsoft.com/office/officeart/2005/8/layout/list1"/>
    <dgm:cxn modelId="{4A93A7BB-5517-4E30-8FBC-D485968FAA6F}" type="presParOf" srcId="{5C8874B9-21AE-4659-9D91-31744AA55998}" destId="{42DC7C64-9270-4DE6-8886-25C5ECA6F0D3}" srcOrd="1" destOrd="0" presId="urn:microsoft.com/office/officeart/2005/8/layout/list1"/>
    <dgm:cxn modelId="{3EDB0DB1-6756-4F2C-9BB1-D0620A306664}" type="presParOf" srcId="{3342D51B-4E05-4A12-85EC-92D73D89C052}" destId="{028A3B94-24F5-40DA-ADCF-181744FE14CB}" srcOrd="17" destOrd="0" presId="urn:microsoft.com/office/officeart/2005/8/layout/list1"/>
    <dgm:cxn modelId="{3EF892A7-F493-4762-B445-907355EB12D4}" type="presParOf" srcId="{3342D51B-4E05-4A12-85EC-92D73D89C052}" destId="{B2402003-B8B4-4C38-A415-8A529CA0CD57}" srcOrd="18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D1621-0D5F-485F-9980-C35310DF3D3D}">
      <dsp:nvSpPr>
        <dsp:cNvPr id="0" name=""/>
        <dsp:cNvSpPr/>
      </dsp:nvSpPr>
      <dsp:spPr>
        <a:xfrm>
          <a:off x="169137" y="802"/>
          <a:ext cx="1947740" cy="9386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характеру кровотечения</a:t>
          </a:r>
          <a:endParaRPr lang="ru-RU" sz="1800" kern="1200" dirty="0"/>
        </a:p>
      </dsp:txBody>
      <dsp:txXfrm>
        <a:off x="169137" y="802"/>
        <a:ext cx="1947740" cy="938670"/>
      </dsp:txXfrm>
    </dsp:sp>
    <dsp:sp modelId="{2FDF28C6-71F7-4BA4-885A-170435419A0E}">
      <dsp:nvSpPr>
        <dsp:cNvPr id="0" name=""/>
        <dsp:cNvSpPr/>
      </dsp:nvSpPr>
      <dsp:spPr>
        <a:xfrm rot="5400000">
          <a:off x="967007" y="962939"/>
          <a:ext cx="352001" cy="422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967007" y="962939"/>
        <a:ext cx="352001" cy="422401"/>
      </dsp:txXfrm>
    </dsp:sp>
    <dsp:sp modelId="{50834F47-829C-4492-9187-17281870E463}">
      <dsp:nvSpPr>
        <dsp:cNvPr id="0" name=""/>
        <dsp:cNvSpPr/>
      </dsp:nvSpPr>
      <dsp:spPr>
        <a:xfrm>
          <a:off x="169137" y="1408807"/>
          <a:ext cx="1947740" cy="9386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артериальное</a:t>
          </a:r>
          <a:endParaRPr lang="ru-RU" sz="1800" kern="1200" dirty="0"/>
        </a:p>
      </dsp:txBody>
      <dsp:txXfrm>
        <a:off x="169137" y="1408807"/>
        <a:ext cx="1947740" cy="938670"/>
      </dsp:txXfrm>
    </dsp:sp>
    <dsp:sp modelId="{E11F961B-2705-4A64-8C90-420DAC576AB8}">
      <dsp:nvSpPr>
        <dsp:cNvPr id="0" name=""/>
        <dsp:cNvSpPr/>
      </dsp:nvSpPr>
      <dsp:spPr>
        <a:xfrm rot="5400000">
          <a:off x="967007" y="2370944"/>
          <a:ext cx="352001" cy="422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967007" y="2370944"/>
        <a:ext cx="352001" cy="422401"/>
      </dsp:txXfrm>
    </dsp:sp>
    <dsp:sp modelId="{FCD7FDD2-68E9-49F2-AE13-590695DEB19C}">
      <dsp:nvSpPr>
        <dsp:cNvPr id="0" name=""/>
        <dsp:cNvSpPr/>
      </dsp:nvSpPr>
      <dsp:spPr>
        <a:xfrm>
          <a:off x="169137" y="2816812"/>
          <a:ext cx="1947740" cy="9386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венозное</a:t>
          </a:r>
          <a:endParaRPr lang="ru-RU" sz="1800" kern="1200" dirty="0"/>
        </a:p>
      </dsp:txBody>
      <dsp:txXfrm>
        <a:off x="169137" y="2816812"/>
        <a:ext cx="1947740" cy="938670"/>
      </dsp:txXfrm>
    </dsp:sp>
    <dsp:sp modelId="{48D1A209-5429-4984-B776-8EF3E4B62573}">
      <dsp:nvSpPr>
        <dsp:cNvPr id="0" name=""/>
        <dsp:cNvSpPr/>
      </dsp:nvSpPr>
      <dsp:spPr>
        <a:xfrm rot="5400000">
          <a:off x="967007" y="3778949"/>
          <a:ext cx="352001" cy="422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967007" y="3778949"/>
        <a:ext cx="352001" cy="422401"/>
      </dsp:txXfrm>
    </dsp:sp>
    <dsp:sp modelId="{C5554D40-D2AB-4EB3-B747-12C62CB97530}">
      <dsp:nvSpPr>
        <dsp:cNvPr id="0" name=""/>
        <dsp:cNvSpPr/>
      </dsp:nvSpPr>
      <dsp:spPr>
        <a:xfrm>
          <a:off x="169137" y="4224818"/>
          <a:ext cx="1947740" cy="9386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капиллярное</a:t>
          </a:r>
          <a:endParaRPr lang="ru-RU" sz="1800" kern="1200" dirty="0"/>
        </a:p>
      </dsp:txBody>
      <dsp:txXfrm>
        <a:off x="169137" y="4224818"/>
        <a:ext cx="1947740" cy="938670"/>
      </dsp:txXfrm>
    </dsp:sp>
    <dsp:sp modelId="{7DC67C96-AE74-49A0-B44A-47F223036BA0}">
      <dsp:nvSpPr>
        <dsp:cNvPr id="0" name=""/>
        <dsp:cNvSpPr/>
      </dsp:nvSpPr>
      <dsp:spPr>
        <a:xfrm rot="5400000">
          <a:off x="967007" y="5186955"/>
          <a:ext cx="352001" cy="4224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967007" y="5186955"/>
        <a:ext cx="352001" cy="422401"/>
      </dsp:txXfrm>
    </dsp:sp>
    <dsp:sp modelId="{1882EFD2-3CEC-4EA7-9DD9-A73D6313CB55}">
      <dsp:nvSpPr>
        <dsp:cNvPr id="0" name=""/>
        <dsp:cNvSpPr/>
      </dsp:nvSpPr>
      <dsp:spPr>
        <a:xfrm>
          <a:off x="169137" y="5632823"/>
          <a:ext cx="1947740" cy="9386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паренхиматозное</a:t>
          </a:r>
          <a:endParaRPr lang="ru-RU" sz="1800" kern="1200" dirty="0"/>
        </a:p>
      </dsp:txBody>
      <dsp:txXfrm>
        <a:off x="169137" y="5632823"/>
        <a:ext cx="1947740" cy="9386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D85F9A-3DBD-4636-BEA8-42DE3DD55C6F}">
      <dsp:nvSpPr>
        <dsp:cNvPr id="0" name=""/>
        <dsp:cNvSpPr/>
      </dsp:nvSpPr>
      <dsp:spPr>
        <a:xfrm>
          <a:off x="0" y="0"/>
          <a:ext cx="2071702" cy="1625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 степени повреждения</a:t>
          </a:r>
          <a:endParaRPr lang="ru-RU" sz="2300" kern="1200" dirty="0"/>
        </a:p>
      </dsp:txBody>
      <dsp:txXfrm>
        <a:off x="0" y="0"/>
        <a:ext cx="2071702" cy="1625214"/>
      </dsp:txXfrm>
    </dsp:sp>
    <dsp:sp modelId="{B41D2AEA-1D72-4999-B473-1311F550BD2B}">
      <dsp:nvSpPr>
        <dsp:cNvPr id="0" name=""/>
        <dsp:cNvSpPr/>
      </dsp:nvSpPr>
      <dsp:spPr>
        <a:xfrm rot="5400000">
          <a:off x="731123" y="1665844"/>
          <a:ext cx="609455" cy="7313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731123" y="1665844"/>
        <a:ext cx="609455" cy="731346"/>
      </dsp:txXfrm>
    </dsp:sp>
    <dsp:sp modelId="{37A073C2-B8EC-455E-A167-68A49CF2CA14}">
      <dsp:nvSpPr>
        <dsp:cNvPr id="0" name=""/>
        <dsp:cNvSpPr/>
      </dsp:nvSpPr>
      <dsp:spPr>
        <a:xfrm>
          <a:off x="0" y="2437821"/>
          <a:ext cx="2071702" cy="1625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Внутреннее кровотечение</a:t>
          </a:r>
          <a:endParaRPr lang="ru-RU" sz="2300" kern="1200" dirty="0"/>
        </a:p>
      </dsp:txBody>
      <dsp:txXfrm>
        <a:off x="0" y="2437821"/>
        <a:ext cx="2071702" cy="1625214"/>
      </dsp:txXfrm>
    </dsp:sp>
    <dsp:sp modelId="{88CA3046-1A60-4F06-860E-5431E4AB95AC}">
      <dsp:nvSpPr>
        <dsp:cNvPr id="0" name=""/>
        <dsp:cNvSpPr/>
      </dsp:nvSpPr>
      <dsp:spPr>
        <a:xfrm rot="5400000">
          <a:off x="731123" y="4103666"/>
          <a:ext cx="609455" cy="7313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731123" y="4103666"/>
        <a:ext cx="609455" cy="731346"/>
      </dsp:txXfrm>
    </dsp:sp>
    <dsp:sp modelId="{B3505AE3-F349-4229-8197-4CDFAF0F38DB}">
      <dsp:nvSpPr>
        <dsp:cNvPr id="0" name=""/>
        <dsp:cNvSpPr/>
      </dsp:nvSpPr>
      <dsp:spPr>
        <a:xfrm>
          <a:off x="0" y="4875643"/>
          <a:ext cx="2071702" cy="1625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Наружное кровотечение</a:t>
          </a:r>
          <a:endParaRPr lang="ru-RU" sz="2300" kern="1200" dirty="0"/>
        </a:p>
      </dsp:txBody>
      <dsp:txXfrm>
        <a:off x="0" y="4875643"/>
        <a:ext cx="2071702" cy="162521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AD3831-2B65-497B-A84B-1F0C996B0369}">
      <dsp:nvSpPr>
        <dsp:cNvPr id="0" name=""/>
        <dsp:cNvSpPr/>
      </dsp:nvSpPr>
      <dsp:spPr>
        <a:xfrm>
          <a:off x="0" y="3174"/>
          <a:ext cx="2119306" cy="1180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локализации</a:t>
          </a:r>
          <a:endParaRPr lang="ru-RU" sz="1800" kern="1200" dirty="0"/>
        </a:p>
      </dsp:txBody>
      <dsp:txXfrm>
        <a:off x="0" y="3174"/>
        <a:ext cx="2119306" cy="1180819"/>
      </dsp:txXfrm>
    </dsp:sp>
    <dsp:sp modelId="{93BF8B73-DED2-4F6E-A34D-ACF0F4843909}">
      <dsp:nvSpPr>
        <dsp:cNvPr id="0" name=""/>
        <dsp:cNvSpPr/>
      </dsp:nvSpPr>
      <dsp:spPr>
        <a:xfrm rot="5400000">
          <a:off x="838249" y="1213514"/>
          <a:ext cx="442807" cy="5313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838249" y="1213514"/>
        <a:ext cx="442807" cy="531368"/>
      </dsp:txXfrm>
    </dsp:sp>
    <dsp:sp modelId="{2E4A9FA2-2F67-4485-A848-29DACD94B817}">
      <dsp:nvSpPr>
        <dsp:cNvPr id="0" name=""/>
        <dsp:cNvSpPr/>
      </dsp:nvSpPr>
      <dsp:spPr>
        <a:xfrm>
          <a:off x="0" y="1774404"/>
          <a:ext cx="2119306" cy="1180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Голова, шея</a:t>
          </a:r>
          <a:endParaRPr lang="ru-RU" sz="1800" kern="1200" dirty="0"/>
        </a:p>
      </dsp:txBody>
      <dsp:txXfrm>
        <a:off x="0" y="1774404"/>
        <a:ext cx="2119306" cy="1180819"/>
      </dsp:txXfrm>
    </dsp:sp>
    <dsp:sp modelId="{CF6EB016-4B70-4A6C-96AB-C46C2ADE6E48}">
      <dsp:nvSpPr>
        <dsp:cNvPr id="0" name=""/>
        <dsp:cNvSpPr/>
      </dsp:nvSpPr>
      <dsp:spPr>
        <a:xfrm rot="5400000">
          <a:off x="838249" y="2984744"/>
          <a:ext cx="442807" cy="5313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838249" y="2984744"/>
        <a:ext cx="442807" cy="531368"/>
      </dsp:txXfrm>
    </dsp:sp>
    <dsp:sp modelId="{94D3FC57-66EF-4B44-8F5E-194541DFB0F7}">
      <dsp:nvSpPr>
        <dsp:cNvPr id="0" name=""/>
        <dsp:cNvSpPr/>
      </dsp:nvSpPr>
      <dsp:spPr>
        <a:xfrm>
          <a:off x="0" y="3545633"/>
          <a:ext cx="2119306" cy="1180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Руки, ноги</a:t>
          </a:r>
          <a:endParaRPr lang="ru-RU" sz="1800" kern="1200" dirty="0"/>
        </a:p>
      </dsp:txBody>
      <dsp:txXfrm>
        <a:off x="0" y="3545633"/>
        <a:ext cx="2119306" cy="1180819"/>
      </dsp:txXfrm>
    </dsp:sp>
    <dsp:sp modelId="{BE94BD8F-A322-435C-BE82-BD05E5F21167}">
      <dsp:nvSpPr>
        <dsp:cNvPr id="0" name=""/>
        <dsp:cNvSpPr/>
      </dsp:nvSpPr>
      <dsp:spPr>
        <a:xfrm rot="5400000">
          <a:off x="838249" y="4755974"/>
          <a:ext cx="442807" cy="5313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838249" y="4755974"/>
        <a:ext cx="442807" cy="531368"/>
      </dsp:txXfrm>
    </dsp:sp>
    <dsp:sp modelId="{EAE0B8D0-6B28-4E19-A517-0CEEA331EC9A}">
      <dsp:nvSpPr>
        <dsp:cNvPr id="0" name=""/>
        <dsp:cNvSpPr/>
      </dsp:nvSpPr>
      <dsp:spPr>
        <a:xfrm>
          <a:off x="0" y="5316863"/>
          <a:ext cx="2119306" cy="11808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Туловище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0" y="5316863"/>
        <a:ext cx="2119306" cy="11808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9C04D4-2CAF-4069-95AB-3A92E0E0AB62}">
      <dsp:nvSpPr>
        <dsp:cNvPr id="0" name=""/>
        <dsp:cNvSpPr/>
      </dsp:nvSpPr>
      <dsp:spPr>
        <a:xfrm rot="16200000">
          <a:off x="-939175" y="942489"/>
          <a:ext cx="5072098" cy="318711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56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0" u="sng" kern="1200" dirty="0" smtClean="0"/>
            <a:t>Асептика </a:t>
          </a:r>
          <a:r>
            <a:rPr lang="ru-RU" sz="2400" kern="1200" dirty="0" smtClean="0"/>
            <a:t>– обеззараживание раны или предметов контактирующих с поверхностью раны  ( спирт, йод, бинт).   </a:t>
          </a:r>
          <a:endParaRPr lang="ru-RU" sz="2400" kern="1200" dirty="0"/>
        </a:p>
      </dsp:txBody>
      <dsp:txXfrm rot="16200000">
        <a:off x="-939175" y="942489"/>
        <a:ext cx="5072098" cy="3187119"/>
      </dsp:txXfrm>
    </dsp:sp>
    <dsp:sp modelId="{B2B992A8-BD4A-4A71-A6E1-3567A3E6F086}">
      <dsp:nvSpPr>
        <dsp:cNvPr id="0" name=""/>
        <dsp:cNvSpPr/>
      </dsp:nvSpPr>
      <dsp:spPr>
        <a:xfrm rot="16200000">
          <a:off x="2486977" y="942489"/>
          <a:ext cx="5072098" cy="318711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56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Антисептика</a:t>
          </a:r>
          <a:r>
            <a:rPr lang="ru-RU" sz="2400" kern="1200" dirty="0" smtClean="0"/>
            <a:t> – мероприятия направленные на уничтожение  проникшей инфекции (механическая, физическая, химическая и биологическая).</a:t>
          </a:r>
          <a:endParaRPr lang="ru-RU" sz="2400" kern="1200" dirty="0"/>
        </a:p>
      </dsp:txBody>
      <dsp:txXfrm rot="16200000">
        <a:off x="2486977" y="942489"/>
        <a:ext cx="5072098" cy="318711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9A80D8-F3E9-47C1-9D4E-876079FC456C}">
      <dsp:nvSpPr>
        <dsp:cNvPr id="0" name=""/>
        <dsp:cNvSpPr/>
      </dsp:nvSpPr>
      <dsp:spPr>
        <a:xfrm>
          <a:off x="3642934" y="2108704"/>
          <a:ext cx="2457562" cy="355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016"/>
              </a:lnTo>
              <a:lnTo>
                <a:pt x="2457562" y="215016"/>
              </a:lnTo>
              <a:lnTo>
                <a:pt x="2457562" y="3558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4D08F-8682-42B6-B4EB-ACBDC6F404A8}">
      <dsp:nvSpPr>
        <dsp:cNvPr id="0" name=""/>
        <dsp:cNvSpPr/>
      </dsp:nvSpPr>
      <dsp:spPr>
        <a:xfrm>
          <a:off x="3432987" y="2108704"/>
          <a:ext cx="209946" cy="706921"/>
        </a:xfrm>
        <a:custGeom>
          <a:avLst/>
          <a:gdLst/>
          <a:ahLst/>
          <a:cxnLst/>
          <a:rect l="0" t="0" r="0" b="0"/>
          <a:pathLst>
            <a:path>
              <a:moveTo>
                <a:pt x="209946" y="0"/>
              </a:moveTo>
              <a:lnTo>
                <a:pt x="209946" y="566103"/>
              </a:lnTo>
              <a:lnTo>
                <a:pt x="0" y="566103"/>
              </a:lnTo>
              <a:lnTo>
                <a:pt x="0" y="7069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D436C-9DC5-4CD0-AF2A-4288A581013A}">
      <dsp:nvSpPr>
        <dsp:cNvPr id="0" name=""/>
        <dsp:cNvSpPr/>
      </dsp:nvSpPr>
      <dsp:spPr>
        <a:xfrm>
          <a:off x="929183" y="2108704"/>
          <a:ext cx="2713751" cy="355834"/>
        </a:xfrm>
        <a:custGeom>
          <a:avLst/>
          <a:gdLst/>
          <a:ahLst/>
          <a:cxnLst/>
          <a:rect l="0" t="0" r="0" b="0"/>
          <a:pathLst>
            <a:path>
              <a:moveTo>
                <a:pt x="2713751" y="0"/>
              </a:moveTo>
              <a:lnTo>
                <a:pt x="2713751" y="215016"/>
              </a:lnTo>
              <a:lnTo>
                <a:pt x="0" y="215016"/>
              </a:lnTo>
              <a:lnTo>
                <a:pt x="0" y="3558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F96B11-C35D-43D5-B10A-A01D2758FEB4}">
      <dsp:nvSpPr>
        <dsp:cNvPr id="0" name=""/>
        <dsp:cNvSpPr/>
      </dsp:nvSpPr>
      <dsp:spPr>
        <a:xfrm>
          <a:off x="2632032" y="1247948"/>
          <a:ext cx="2021803" cy="860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Салфетки стерильные</a:t>
          </a:r>
          <a:endParaRPr lang="ru-RU" sz="2400" kern="1200" dirty="0"/>
        </a:p>
      </dsp:txBody>
      <dsp:txXfrm>
        <a:off x="2632032" y="1247948"/>
        <a:ext cx="2021803" cy="860755"/>
      </dsp:txXfrm>
    </dsp:sp>
    <dsp:sp modelId="{2D407A9A-E311-42AF-BCAE-BF3AAA143105}">
      <dsp:nvSpPr>
        <dsp:cNvPr id="0" name=""/>
        <dsp:cNvSpPr/>
      </dsp:nvSpPr>
      <dsp:spPr>
        <a:xfrm>
          <a:off x="438" y="2464539"/>
          <a:ext cx="1857488" cy="28011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Повязка стерильная малая</a:t>
          </a:r>
          <a:endParaRPr lang="ru-RU" sz="2400" kern="1200" dirty="0"/>
        </a:p>
      </dsp:txBody>
      <dsp:txXfrm>
        <a:off x="438" y="2464539"/>
        <a:ext cx="1857488" cy="2801112"/>
      </dsp:txXfrm>
    </dsp:sp>
    <dsp:sp modelId="{C68D5177-CF60-4D37-9E90-DD3D61AAE89F}">
      <dsp:nvSpPr>
        <dsp:cNvPr id="0" name=""/>
        <dsp:cNvSpPr/>
      </dsp:nvSpPr>
      <dsp:spPr>
        <a:xfrm>
          <a:off x="2243112" y="2815626"/>
          <a:ext cx="2379750" cy="28570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Вата: стерильная, нестерильная, компрессионная (при наложении шин)</a:t>
          </a:r>
          <a:endParaRPr lang="ru-RU" sz="2400" kern="1200" dirty="0"/>
        </a:p>
      </dsp:txBody>
      <dsp:txXfrm>
        <a:off x="2243112" y="2815626"/>
        <a:ext cx="2379750" cy="2857023"/>
      </dsp:txXfrm>
    </dsp:sp>
    <dsp:sp modelId="{268E7C88-7BBE-4E8C-994D-61F1CBC6A6E0}">
      <dsp:nvSpPr>
        <dsp:cNvPr id="0" name=""/>
        <dsp:cNvSpPr/>
      </dsp:nvSpPr>
      <dsp:spPr>
        <a:xfrm>
          <a:off x="4800950" y="2464539"/>
          <a:ext cx="2599091" cy="28035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Косыночные повязки, повязки по </a:t>
          </a:r>
          <a:r>
            <a:rPr lang="ru-RU" sz="2400" kern="1200" dirty="0" err="1" smtClean="0"/>
            <a:t>Маштафарову</a:t>
          </a:r>
          <a:r>
            <a:rPr lang="ru-RU" sz="2400" kern="1200" dirty="0" smtClean="0"/>
            <a:t> (простыни, рубашки)</a:t>
          </a:r>
          <a:endParaRPr lang="ru-RU" sz="2400" kern="1200" dirty="0"/>
        </a:p>
      </dsp:txBody>
      <dsp:txXfrm>
        <a:off x="4800950" y="2464539"/>
        <a:ext cx="2599091" cy="2803526"/>
      </dsp:txXfrm>
    </dsp:sp>
    <dsp:sp modelId="{CEE5F75B-912D-449B-BEA0-32285A067BFA}">
      <dsp:nvSpPr>
        <dsp:cNvPr id="0" name=""/>
        <dsp:cNvSpPr/>
      </dsp:nvSpPr>
      <dsp:spPr>
        <a:xfrm>
          <a:off x="1269608" y="426689"/>
          <a:ext cx="1613617" cy="1079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Перевязочный материал</a:t>
          </a:r>
          <a:endParaRPr lang="ru-RU" sz="2400" kern="1200" dirty="0"/>
        </a:p>
      </dsp:txBody>
      <dsp:txXfrm>
        <a:off x="1269608" y="426689"/>
        <a:ext cx="1613617" cy="1079292"/>
      </dsp:txXfrm>
    </dsp:sp>
    <dsp:sp modelId="{246EEAA8-38E0-4E17-A7BE-B9C09F6DD464}">
      <dsp:nvSpPr>
        <dsp:cNvPr id="0" name=""/>
        <dsp:cNvSpPr/>
      </dsp:nvSpPr>
      <dsp:spPr>
        <a:xfrm>
          <a:off x="6033882" y="742330"/>
          <a:ext cx="1341127" cy="670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Бинт</a:t>
          </a:r>
          <a:endParaRPr lang="ru-RU" sz="2400" kern="1200" dirty="0"/>
        </a:p>
      </dsp:txBody>
      <dsp:txXfrm>
        <a:off x="6033882" y="742330"/>
        <a:ext cx="1341127" cy="67056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ACF15F-FDE1-47CD-A6D5-513DACE4DC7C}">
      <dsp:nvSpPr>
        <dsp:cNvPr id="0" name=""/>
        <dsp:cNvSpPr/>
      </dsp:nvSpPr>
      <dsp:spPr>
        <a:xfrm>
          <a:off x="1327450" y="575"/>
          <a:ext cx="2585607" cy="12928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Лето</a:t>
          </a:r>
          <a:endParaRPr lang="ru-RU" sz="6500" kern="1200" dirty="0"/>
        </a:p>
      </dsp:txBody>
      <dsp:txXfrm>
        <a:off x="1327450" y="575"/>
        <a:ext cx="2585607" cy="1292803"/>
      </dsp:txXfrm>
    </dsp:sp>
    <dsp:sp modelId="{3AF2ECF4-EDCB-445D-A9A3-FB73D6C33F50}">
      <dsp:nvSpPr>
        <dsp:cNvPr id="0" name=""/>
        <dsp:cNvSpPr/>
      </dsp:nvSpPr>
      <dsp:spPr>
        <a:xfrm>
          <a:off x="1586011" y="1293378"/>
          <a:ext cx="258560" cy="969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602"/>
              </a:lnTo>
              <a:lnTo>
                <a:pt x="258560" y="969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AE473-6683-4F75-8911-1766A5D718FD}">
      <dsp:nvSpPr>
        <dsp:cNvPr id="0" name=""/>
        <dsp:cNvSpPr/>
      </dsp:nvSpPr>
      <dsp:spPr>
        <a:xfrm>
          <a:off x="1844572" y="1616579"/>
          <a:ext cx="2068485" cy="12928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90-120 мин</a:t>
          </a:r>
          <a:endParaRPr lang="ru-RU" sz="2700" kern="1200" dirty="0"/>
        </a:p>
      </dsp:txBody>
      <dsp:txXfrm>
        <a:off x="1844572" y="1616579"/>
        <a:ext cx="2068485" cy="1292803"/>
      </dsp:txXfrm>
    </dsp:sp>
    <dsp:sp modelId="{C881B5B7-21D2-41C0-B4F1-21A63A0D309F}">
      <dsp:nvSpPr>
        <dsp:cNvPr id="0" name=""/>
        <dsp:cNvSpPr/>
      </dsp:nvSpPr>
      <dsp:spPr>
        <a:xfrm>
          <a:off x="1586011" y="1293378"/>
          <a:ext cx="258560" cy="2585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5607"/>
              </a:lnTo>
              <a:lnTo>
                <a:pt x="258560" y="2585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32878-3C50-48E4-8CDC-723995823F0C}">
      <dsp:nvSpPr>
        <dsp:cNvPr id="0" name=""/>
        <dsp:cNvSpPr/>
      </dsp:nvSpPr>
      <dsp:spPr>
        <a:xfrm>
          <a:off x="1844572" y="3232584"/>
          <a:ext cx="2068485" cy="12928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Через 2ч. Ослабить на 5-10 мин.</a:t>
          </a:r>
          <a:endParaRPr lang="ru-RU" sz="2700" kern="1200" dirty="0"/>
        </a:p>
      </dsp:txBody>
      <dsp:txXfrm>
        <a:off x="1844572" y="3232584"/>
        <a:ext cx="2068485" cy="1292803"/>
      </dsp:txXfrm>
    </dsp:sp>
    <dsp:sp modelId="{0B96FB72-360A-4083-9E1E-61D9F6FD506E}">
      <dsp:nvSpPr>
        <dsp:cNvPr id="0" name=""/>
        <dsp:cNvSpPr/>
      </dsp:nvSpPr>
      <dsp:spPr>
        <a:xfrm>
          <a:off x="4559459" y="575"/>
          <a:ext cx="2585607" cy="12928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Зима</a:t>
          </a:r>
          <a:endParaRPr lang="ru-RU" sz="6500" kern="1200" dirty="0"/>
        </a:p>
      </dsp:txBody>
      <dsp:txXfrm>
        <a:off x="4559459" y="575"/>
        <a:ext cx="2585607" cy="1292803"/>
      </dsp:txXfrm>
    </dsp:sp>
    <dsp:sp modelId="{B5D94052-E577-426F-B69E-B83DE031EABB}">
      <dsp:nvSpPr>
        <dsp:cNvPr id="0" name=""/>
        <dsp:cNvSpPr/>
      </dsp:nvSpPr>
      <dsp:spPr>
        <a:xfrm>
          <a:off x="4818020" y="1293378"/>
          <a:ext cx="258560" cy="969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602"/>
              </a:lnTo>
              <a:lnTo>
                <a:pt x="258560" y="969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FC172-8887-4158-A1F9-15C8E5D3F7BC}">
      <dsp:nvSpPr>
        <dsp:cNvPr id="0" name=""/>
        <dsp:cNvSpPr/>
      </dsp:nvSpPr>
      <dsp:spPr>
        <a:xfrm>
          <a:off x="5076581" y="1616579"/>
          <a:ext cx="2068485" cy="12928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60-90 мин.</a:t>
          </a:r>
          <a:endParaRPr lang="ru-RU" sz="2700" kern="1200" dirty="0"/>
        </a:p>
      </dsp:txBody>
      <dsp:txXfrm>
        <a:off x="5076581" y="1616579"/>
        <a:ext cx="2068485" cy="1292803"/>
      </dsp:txXfrm>
    </dsp:sp>
    <dsp:sp modelId="{28968178-0912-4444-9B35-D6703684B12B}">
      <dsp:nvSpPr>
        <dsp:cNvPr id="0" name=""/>
        <dsp:cNvSpPr/>
      </dsp:nvSpPr>
      <dsp:spPr>
        <a:xfrm>
          <a:off x="4818020" y="1293378"/>
          <a:ext cx="258560" cy="2585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5607"/>
              </a:lnTo>
              <a:lnTo>
                <a:pt x="258560" y="2585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01D8C-FB60-40E4-9058-F93215A0DE19}">
      <dsp:nvSpPr>
        <dsp:cNvPr id="0" name=""/>
        <dsp:cNvSpPr/>
      </dsp:nvSpPr>
      <dsp:spPr>
        <a:xfrm>
          <a:off x="5076581" y="3232584"/>
          <a:ext cx="2068485" cy="12928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Через час ослабить на 10-15 мин.</a:t>
          </a:r>
          <a:endParaRPr lang="ru-RU" sz="2700" kern="1200" dirty="0"/>
        </a:p>
      </dsp:txBody>
      <dsp:txXfrm>
        <a:off x="5076581" y="3232584"/>
        <a:ext cx="2068485" cy="129280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FBFE0F-2FB8-4DEE-B896-875532C78263}">
      <dsp:nvSpPr>
        <dsp:cNvPr id="0" name=""/>
        <dsp:cNvSpPr/>
      </dsp:nvSpPr>
      <dsp:spPr>
        <a:xfrm>
          <a:off x="0" y="823881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0C1C0-FF28-4037-9EEF-4DF5EC2F8AEA}">
      <dsp:nvSpPr>
        <dsp:cNvPr id="0" name=""/>
        <dsp:cNvSpPr/>
      </dsp:nvSpPr>
      <dsp:spPr>
        <a:xfrm>
          <a:off x="328587" y="597885"/>
          <a:ext cx="547493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извлечь из-под поражающего фактора</a:t>
          </a:r>
          <a:endParaRPr lang="ru-RU" sz="1500" kern="1200" dirty="0"/>
        </a:p>
      </dsp:txBody>
      <dsp:txXfrm>
        <a:off x="328587" y="597885"/>
        <a:ext cx="5474930" cy="442800"/>
      </dsp:txXfrm>
    </dsp:sp>
    <dsp:sp modelId="{0B875429-8363-4F2C-8CA2-8EBA93097330}">
      <dsp:nvSpPr>
        <dsp:cNvPr id="0" name=""/>
        <dsp:cNvSpPr/>
      </dsp:nvSpPr>
      <dsp:spPr>
        <a:xfrm>
          <a:off x="0" y="1504281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F351B2-A3EE-409B-8E58-B2648A8971D7}">
      <dsp:nvSpPr>
        <dsp:cNvPr id="0" name=""/>
        <dsp:cNvSpPr/>
      </dsp:nvSpPr>
      <dsp:spPr>
        <a:xfrm>
          <a:off x="411480" y="1282881"/>
          <a:ext cx="561785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асептические действия;</a:t>
          </a:r>
          <a:endParaRPr lang="ru-RU" sz="1500" kern="1200" dirty="0" smtClean="0"/>
        </a:p>
      </dsp:txBody>
      <dsp:txXfrm>
        <a:off x="411480" y="1282881"/>
        <a:ext cx="5617854" cy="442800"/>
      </dsp:txXfrm>
    </dsp:sp>
    <dsp:sp modelId="{A67D04BC-396A-4256-B25B-525DE955D7E2}">
      <dsp:nvSpPr>
        <dsp:cNvPr id="0" name=""/>
        <dsp:cNvSpPr/>
      </dsp:nvSpPr>
      <dsp:spPr>
        <a:xfrm>
          <a:off x="0" y="2184681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0955F-0998-4B08-9D6F-E7FB54192F1B}">
      <dsp:nvSpPr>
        <dsp:cNvPr id="0" name=""/>
        <dsp:cNvSpPr/>
      </dsp:nvSpPr>
      <dsp:spPr>
        <a:xfrm>
          <a:off x="411480" y="1963281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придать возвышенное положение</a:t>
          </a:r>
        </a:p>
      </dsp:txBody>
      <dsp:txXfrm>
        <a:off x="411480" y="1963281"/>
        <a:ext cx="5760720" cy="442800"/>
      </dsp:txXfrm>
    </dsp:sp>
    <dsp:sp modelId="{56E470C1-6D0B-4D0B-BB88-0F49E653E51F}">
      <dsp:nvSpPr>
        <dsp:cNvPr id="0" name=""/>
        <dsp:cNvSpPr/>
      </dsp:nvSpPr>
      <dsp:spPr>
        <a:xfrm>
          <a:off x="0" y="2865081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42E6E9-833C-4287-A545-C2FC4D8D3196}">
      <dsp:nvSpPr>
        <dsp:cNvPr id="0" name=""/>
        <dsp:cNvSpPr/>
      </dsp:nvSpPr>
      <dsp:spPr>
        <a:xfrm>
          <a:off x="411480" y="2643681"/>
          <a:ext cx="5903643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нанести тугую повязку</a:t>
          </a:r>
          <a:endParaRPr lang="ru-RU" sz="1500" kern="1200" dirty="0"/>
        </a:p>
      </dsp:txBody>
      <dsp:txXfrm>
        <a:off x="411480" y="2643681"/>
        <a:ext cx="5903643" cy="442800"/>
      </dsp:txXfrm>
    </dsp:sp>
    <dsp:sp modelId="{B2402003-B8B4-4C38-A415-8A529CA0CD57}">
      <dsp:nvSpPr>
        <dsp:cNvPr id="0" name=""/>
        <dsp:cNvSpPr/>
      </dsp:nvSpPr>
      <dsp:spPr>
        <a:xfrm>
          <a:off x="0" y="3545481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C7C64-9270-4DE6-8886-25C5ECA6F0D3}">
      <dsp:nvSpPr>
        <dsp:cNvPr id="0" name=""/>
        <dsp:cNvSpPr/>
      </dsp:nvSpPr>
      <dsp:spPr>
        <a:xfrm>
          <a:off x="411480" y="3324081"/>
          <a:ext cx="6217948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обезболить, обеспечить  покой, обильное питье, вызвать врача</a:t>
          </a:r>
          <a:endParaRPr lang="ru-RU" sz="1500" kern="1200" dirty="0"/>
        </a:p>
      </dsp:txBody>
      <dsp:txXfrm>
        <a:off x="411480" y="3324081"/>
        <a:ext cx="6217948" cy="442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70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Первая медицинская помощь при кровотечении.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Подзаголовок 1"/>
          <p:cNvSpPr>
            <a:spLocks noGrp="1"/>
          </p:cNvSpPr>
          <p:nvPr>
            <p:ph type="subTitle" sz="quarter" idx="1"/>
          </p:nvPr>
        </p:nvSpPr>
        <p:spPr>
          <a:xfrm>
            <a:off x="467544" y="2348880"/>
            <a:ext cx="7489825" cy="2303463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Автор: Кириленко Артём Леонидович</a:t>
            </a:r>
          </a:p>
          <a:p>
            <a:pPr algn="l">
              <a:defRPr/>
            </a:pPr>
            <a:r>
              <a:rPr lang="ru-RU" dirty="0" smtClean="0"/>
              <a:t>Место работы: МОУ СОШ №62</a:t>
            </a:r>
          </a:p>
          <a:p>
            <a:pPr algn="l">
              <a:defRPr/>
            </a:pPr>
            <a:r>
              <a:rPr lang="ru-RU" dirty="0" smtClean="0"/>
              <a:t>Должность: учитель физической культуры, преподаватель ОБЖ.</a:t>
            </a:r>
          </a:p>
          <a:p>
            <a:pPr algn="l">
              <a:defRPr/>
            </a:pPr>
            <a:endParaRPr lang="ru-RU" dirty="0"/>
          </a:p>
        </p:txBody>
      </p:sp>
      <p:pic>
        <p:nvPicPr>
          <p:cNvPr id="5" name="Picture 8" descr="D:\igra iskorka 2008\DSC051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688298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ПМП при артериальном кровотечении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Главным способом, часто спасающим жизнь пострадавшему, является временная остановка кровотечения.</a:t>
            </a:r>
          </a:p>
          <a:p>
            <a:pPr>
              <a:buFontTx/>
              <a:buChar char="-"/>
            </a:pPr>
            <a:r>
              <a:rPr lang="ru-RU" dirty="0" smtClean="0"/>
              <a:t>пальцевое прижатие артерии, нанесение жгута;</a:t>
            </a:r>
          </a:p>
          <a:p>
            <a:pPr>
              <a:buFontTx/>
              <a:buChar char="-"/>
            </a:pPr>
            <a:r>
              <a:rPr lang="ru-RU" dirty="0" smtClean="0"/>
              <a:t>асептические действия;</a:t>
            </a:r>
          </a:p>
          <a:p>
            <a:pPr>
              <a:buFontTx/>
              <a:buChar char="-"/>
            </a:pPr>
            <a:r>
              <a:rPr lang="ru-RU" dirty="0" smtClean="0"/>
              <a:t>нанести тугую повязку;</a:t>
            </a:r>
          </a:p>
          <a:p>
            <a:pPr>
              <a:buFontTx/>
              <a:buChar char="-"/>
            </a:pPr>
            <a:r>
              <a:rPr lang="ru-RU" dirty="0" smtClean="0"/>
              <a:t>Придать возвышенное положение и обеспечить ее покой.</a:t>
            </a:r>
          </a:p>
          <a:p>
            <a:pPr>
              <a:buFontTx/>
              <a:buChar char="-"/>
            </a:pPr>
            <a:r>
              <a:rPr lang="ru-RU" dirty="0" smtClean="0"/>
              <a:t>Обезболить ( анальгин, шприц тюбик, водка);</a:t>
            </a:r>
          </a:p>
          <a:p>
            <a:pPr>
              <a:buFontTx/>
              <a:buChar char="-"/>
            </a:pPr>
            <a:r>
              <a:rPr lang="ru-RU" dirty="0" smtClean="0"/>
              <a:t>при сильной потери крови обильное сладко – соленое питье, чай.</a:t>
            </a:r>
          </a:p>
          <a:p>
            <a:pPr>
              <a:buFontTx/>
              <a:buChar char="-"/>
            </a:pPr>
            <a:r>
              <a:rPr lang="ru-RU" dirty="0" smtClean="0"/>
              <a:t>вызвать врача.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ПМП при венозном кровотечении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800" dirty="0" smtClean="0"/>
              <a:t>1. ОМЗ 911, В.Г. Бубнов, Н.В. Бубнов, Москва Издательство АСТ-ЛТД 1997 г.</a:t>
            </a:r>
          </a:p>
          <a:p>
            <a:pPr eaLnBrk="1" hangingPunct="1">
              <a:defRPr/>
            </a:pPr>
            <a:r>
              <a:rPr lang="ru-RU" sz="2800" dirty="0" smtClean="0"/>
              <a:t>2. ОМЗ и ЗОЖ А.Т. Смирнов, Б.И. Мишин, П.В. Ижевский, Москва «Просвещение» 2002 г.</a:t>
            </a:r>
          </a:p>
          <a:p>
            <a:pPr eaLnBrk="1" hangingPunct="1">
              <a:defRPr/>
            </a:pPr>
            <a:r>
              <a:rPr lang="ru-RU" sz="2800" dirty="0" smtClean="0"/>
              <a:t>3. Медико-санитарная подготовка учащихся П.А. </a:t>
            </a:r>
            <a:r>
              <a:rPr lang="ru-RU" sz="2800" dirty="0" err="1" smtClean="0"/>
              <a:t>Курцев</a:t>
            </a:r>
            <a:r>
              <a:rPr lang="ru-RU" sz="2800" dirty="0" smtClean="0"/>
              <a:t>, Москва «Просвещение» 1988 г.</a:t>
            </a:r>
          </a:p>
          <a:p>
            <a:pPr eaLnBrk="1" hangingPunct="1">
              <a:defRPr/>
            </a:pPr>
            <a:r>
              <a:rPr lang="ru-RU" sz="2800" dirty="0" smtClean="0"/>
              <a:t>4. Электронный учебник спасателя МЧС РФ.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Литература</a:t>
            </a:r>
          </a:p>
        </p:txBody>
      </p:sp>
    </p:spTree>
    <p:extLst>
      <p:ext uri="{BB962C8B-B14F-4D97-AF65-F5344CB8AC3E}">
        <p14:creationId xmlns="" xmlns:p14="http://schemas.microsoft.com/office/powerpoint/2010/main" val="88288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436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500" b="1" smtClean="0"/>
              <a:t>Кровотечение</a:t>
            </a:r>
            <a:r>
              <a:rPr lang="ru-RU" sz="3500" smtClean="0"/>
              <a:t> </a:t>
            </a:r>
            <a:r>
              <a:rPr lang="ru-RU" sz="3500" dirty="0" smtClean="0"/>
              <a:t>- излияние (вытекание) крови из кровеносных сосудов при нарушении целости их стенок. Кровотечения бывают травматическими, вызванными повреждением сосудов, и нетравматическими, связанными с разрушением сосудов каким-либо болезненным процессом.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142852"/>
          <a:ext cx="2286016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3214678" y="142852"/>
          <a:ext cx="207170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5857884" y="142852"/>
          <a:ext cx="211930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При </a:t>
            </a:r>
            <a:r>
              <a:rPr lang="ru-RU" b="1" dirty="0" smtClean="0"/>
              <a:t>артериальном</a:t>
            </a:r>
            <a:r>
              <a:rPr lang="ru-RU" dirty="0" smtClean="0"/>
              <a:t> кровотечении изливающаяся кровь имеет ярко-красный цвет, бьет сильной пульсирующей струёй. </a:t>
            </a:r>
            <a:br>
              <a:rPr lang="ru-RU" dirty="0" smtClean="0"/>
            </a:br>
            <a:r>
              <a:rPr lang="ru-RU" dirty="0" smtClean="0"/>
              <a:t>   При </a:t>
            </a:r>
            <a:r>
              <a:rPr lang="ru-RU" b="1" dirty="0" smtClean="0"/>
              <a:t>венозном</a:t>
            </a:r>
            <a:r>
              <a:rPr lang="ru-RU" dirty="0" smtClean="0"/>
              <a:t> кровотечении кровь более темная и обильно выделяется из раны непрерывной струёй. </a:t>
            </a:r>
            <a:br>
              <a:rPr lang="ru-RU" dirty="0" smtClean="0"/>
            </a:br>
            <a:r>
              <a:rPr lang="ru-RU" dirty="0" smtClean="0"/>
              <a:t>   При </a:t>
            </a:r>
            <a:r>
              <a:rPr lang="ru-RU" b="1" dirty="0" smtClean="0"/>
              <a:t>капиллярном</a:t>
            </a:r>
            <a:r>
              <a:rPr lang="ru-RU" dirty="0" smtClean="0"/>
              <a:t> кровотечении кровь выделяется равномерно по всей поверхности раны (как из губки). </a:t>
            </a:r>
            <a:br>
              <a:rPr lang="ru-RU" dirty="0" smtClean="0"/>
            </a:br>
            <a:r>
              <a:rPr lang="ru-RU" dirty="0" smtClean="0"/>
              <a:t>   </a:t>
            </a:r>
            <a:r>
              <a:rPr lang="ru-RU" b="1" dirty="0" smtClean="0"/>
              <a:t>Паренхиматозное</a:t>
            </a:r>
            <a:r>
              <a:rPr lang="ru-RU" dirty="0" smtClean="0"/>
              <a:t> кровотечение наступает при повреждении внутренних органов.</a:t>
            </a:r>
            <a:br>
              <a:rPr lang="ru-RU" dirty="0" smtClean="0"/>
            </a:br>
            <a:r>
              <a:rPr lang="ru-RU" b="1" dirty="0" smtClean="0"/>
              <a:t>   Смешанное</a:t>
            </a:r>
            <a:r>
              <a:rPr lang="ru-RU" dirty="0" smtClean="0"/>
              <a:t> кровотечение характеризуется признаками артериального и венозного кровотечений.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Средства оказания ПМП – асептика, антисептика специальные средства и методы.</a:t>
            </a:r>
          </a:p>
          <a:p>
            <a:r>
              <a:rPr lang="ru-RU" dirty="0" smtClean="0"/>
              <a:t>Способы остановки кровотечения – давление на артерию, подъем конечности, жгут, бинт, подручные средства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Асептика и антисептика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142984"/>
          <a:ext cx="66199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dirty="0" smtClean="0"/>
              <a:t>Типы ран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u="sng" dirty="0" smtClean="0"/>
              <a:t>Огнестрельные</a:t>
            </a:r>
            <a:r>
              <a:rPr lang="ru-RU" dirty="0" smtClean="0"/>
              <a:t>: сквозные, слепые, касательные</a:t>
            </a:r>
          </a:p>
          <a:p>
            <a:r>
              <a:rPr lang="ru-RU" u="sng" dirty="0" smtClean="0"/>
              <a:t>Резаные</a:t>
            </a:r>
            <a:r>
              <a:rPr lang="ru-RU" dirty="0" smtClean="0"/>
              <a:t>: менее инфицированные, сильно кровоточат; </a:t>
            </a:r>
          </a:p>
          <a:p>
            <a:r>
              <a:rPr lang="ru-RU" u="sng" dirty="0" smtClean="0"/>
              <a:t>Колотые</a:t>
            </a:r>
            <a:r>
              <a:rPr lang="ru-RU" dirty="0" smtClean="0"/>
              <a:t> – глубокие с вероятной инфекцией внутренних органов</a:t>
            </a:r>
          </a:p>
          <a:p>
            <a:r>
              <a:rPr lang="ru-RU" u="sng" dirty="0" smtClean="0"/>
              <a:t>Рубленные</a:t>
            </a:r>
            <a:r>
              <a:rPr lang="ru-RU" dirty="0" smtClean="0"/>
              <a:t> – сопровождаются ушибом, размозжением мягких тканей;</a:t>
            </a:r>
          </a:p>
          <a:p>
            <a:r>
              <a:rPr lang="ru-RU" u="sng" dirty="0" smtClean="0"/>
              <a:t>Ушибленные</a:t>
            </a:r>
            <a:r>
              <a:rPr lang="ru-RU" dirty="0" smtClean="0"/>
              <a:t>, рваные и размозженные – пропитаны кровью, омертвленная ткань.</a:t>
            </a:r>
          </a:p>
          <a:p>
            <a:r>
              <a:rPr lang="ru-RU" u="sng" dirty="0" smtClean="0"/>
              <a:t>Укушенные</a:t>
            </a:r>
            <a:r>
              <a:rPr lang="ru-RU" dirty="0" smtClean="0"/>
              <a:t> – всегда инфицированы слюной.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0"/>
          <a:ext cx="82296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трелка углом 7"/>
          <p:cNvSpPr/>
          <p:nvPr/>
        </p:nvSpPr>
        <p:spPr>
          <a:xfrm rot="5400000">
            <a:off x="3393273" y="678637"/>
            <a:ext cx="500066" cy="2857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892403"/>
            <a:ext cx="2814638" cy="367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2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Нанесение жгута: </a:t>
            </a:r>
            <a:r>
              <a:rPr lang="ru-RU" sz="2800" dirty="0" smtClean="0"/>
              <a:t>выше раны, подложить ткань, вставить записку (часы, минуты).</a:t>
            </a:r>
            <a:r>
              <a:rPr lang="ru-RU" sz="2800" u="sng" dirty="0" smtClean="0"/>
              <a:t>Правильность наложения жгута контролируется отсутствием пульса на периферическом сосуде.</a:t>
            </a:r>
            <a:endParaRPr lang="ru-RU" sz="2800" u="sng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51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ертикальный свиток 5"/>
          <p:cNvSpPr/>
          <p:nvPr/>
        </p:nvSpPr>
        <p:spPr>
          <a:xfrm>
            <a:off x="0" y="1571612"/>
            <a:ext cx="1643074" cy="2571768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Записка вкладывается под жгут с указанием времени (часы, минуты)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42844" y="4500570"/>
            <a:ext cx="1714512" cy="1785950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Через 2ч. жгут следует ослабить на 10-15 мин.</a:t>
            </a:r>
            <a:endParaRPr lang="ru-RU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</TotalTime>
  <Words>477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Волна</vt:lpstr>
      <vt:lpstr>Первая медицинская помощь при кровотечении. </vt:lpstr>
      <vt:lpstr>Слайд 2</vt:lpstr>
      <vt:lpstr>Слайд 3</vt:lpstr>
      <vt:lpstr>Слайд 4</vt:lpstr>
      <vt:lpstr>Слайд 5</vt:lpstr>
      <vt:lpstr>Слайд 6</vt:lpstr>
      <vt:lpstr>Типы ран</vt:lpstr>
      <vt:lpstr>Слайд 8</vt:lpstr>
      <vt:lpstr>Нанесение жгута: выше раны, подложить ткань, вставить записку (часы, минуты).Правильность наложения жгута контролируется отсутствием пульса на периферическом сосуде.</vt:lpstr>
      <vt:lpstr>ПМП при артериальном кровотечении</vt:lpstr>
      <vt:lpstr>ПМП при венозном кровотечении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при кровотечении.</dc:title>
  <dc:creator>Николай</dc:creator>
  <cp:lastModifiedBy>Николай</cp:lastModifiedBy>
  <cp:revision>26</cp:revision>
  <dcterms:modified xsi:type="dcterms:W3CDTF">2013-04-29T11:23:29Z</dcterms:modified>
</cp:coreProperties>
</file>