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</p:sldIdLst>
  <p:sldSz cx="9144000" cy="6858000" type="screen4x3"/>
  <p:notesSz cx="6858000" cy="9144000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3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FFFF"/>
    <a:srgbClr val="FF99FF"/>
    <a:srgbClr val="66FFFF"/>
    <a:srgbClr val="0000FF"/>
    <a:srgbClr val="FFCCFF"/>
    <a:srgbClr val="33CCFF"/>
    <a:srgbClr val="00CCFF"/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4" autoAdjust="0"/>
  </p:normalViewPr>
  <p:slideViewPr>
    <p:cSldViewPr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5A5FC-9DB1-484E-9472-366179A555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0AD4A3-5AAF-4C2C-8DD3-C0538F6319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6854EE-7560-43C8-81B9-6466748C2A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076AF-0782-4491-97B6-A40894B385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56C1B-79E6-451A-B44F-CF8F50C473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6C97AA-2121-432B-9D81-5B3DF37F0B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FE2AAE-9390-4B1E-9FC1-BE447F4907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A2C58-FADF-4EA1-A5D4-3E239D0409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99D7A-A86D-4B84-A444-3BA18543DB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7042D1-5A1C-4585-993E-49AAE05BF9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08214-3AFC-4261-AAB8-01C7C42348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ru-RU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E3C7EA3B-403B-46F7-8E50-048AC32378B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100000">
              <a:srgbClr val="66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1258888" y="1341438"/>
            <a:ext cx="69850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dirty="0">
                <a:solidFill>
                  <a:srgbClr val="FFFF66"/>
                </a:solidFill>
              </a:rPr>
              <a:t>Откуда в наш дом приходит</a:t>
            </a:r>
            <a:r>
              <a:rPr lang="ru-RU" sz="2800" dirty="0"/>
              <a:t> </a:t>
            </a:r>
            <a:r>
              <a:rPr lang="ru-RU" sz="6000" dirty="0">
                <a:solidFill>
                  <a:srgbClr val="FFFF66"/>
                </a:solidFill>
              </a:rPr>
              <a:t>электричество?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785794"/>
            <a:ext cx="31790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урок в 1 классе</a:t>
            </a:r>
            <a:endParaRPr lang="ru-RU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7" name="Picture 4" descr="30-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357694"/>
            <a:ext cx="817617" cy="1300159"/>
          </a:xfrm>
          <a:prstGeom prst="rect">
            <a:avLst/>
          </a:prstGeom>
          <a:noFill/>
        </p:spPr>
      </p:pic>
      <p:pic>
        <p:nvPicPr>
          <p:cNvPr id="8" name="Picture 6" descr="CANDLE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357694"/>
            <a:ext cx="1653669" cy="216844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99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2859088" y="1196975"/>
            <a:ext cx="2936875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00"/>
                </a:solidFill>
              </a:rPr>
              <a:t>КАК?</a:t>
            </a: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2195513" y="3141663"/>
            <a:ext cx="4881562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800">
                <a:solidFill>
                  <a:srgbClr val="FF0000"/>
                </a:solidFill>
              </a:rPr>
              <a:t>Откуда?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  <p:bldP spid="604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FF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Picture 4" descr="30-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1628775"/>
            <a:ext cx="1584325" cy="2519363"/>
          </a:xfrm>
          <a:prstGeom prst="rect">
            <a:avLst/>
          </a:prstGeom>
          <a:noFill/>
        </p:spPr>
      </p:pic>
      <p:pic>
        <p:nvPicPr>
          <p:cNvPr id="61446" name="Picture 6" descr="CANDLE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1484313"/>
            <a:ext cx="2305050" cy="3022600"/>
          </a:xfrm>
          <a:prstGeom prst="rect">
            <a:avLst/>
          </a:prstGeom>
          <a:noFill/>
        </p:spPr>
      </p:pic>
      <p:pic>
        <p:nvPicPr>
          <p:cNvPr id="61447" name="Picture 7" descr="TORCH2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700213"/>
            <a:ext cx="1727200" cy="27368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CC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Электростан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19088"/>
            <a:ext cx="8713787" cy="6450012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FF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фонар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33375"/>
            <a:ext cx="7559675" cy="5832475"/>
          </a:xfrm>
          <a:prstGeom prst="rect">
            <a:avLst/>
          </a:prstGeom>
          <a:solidFill>
            <a:srgbClr val="0000FF"/>
          </a:solidFill>
          <a:ln w="76200" cmpd="tri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CC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Батарей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908050"/>
            <a:ext cx="8064500" cy="5473700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rgbClr val="66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МНО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931988"/>
            <a:ext cx="7920038" cy="4611687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468313" y="260350"/>
            <a:ext cx="83534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i="1" u="sng" dirty="0">
                <a:solidFill>
                  <a:srgbClr val="0000FF"/>
                </a:solidFill>
              </a:rPr>
              <a:t>Что работает от батарейки?</a:t>
            </a:r>
          </a:p>
          <a:p>
            <a:pPr>
              <a:spcBef>
                <a:spcPct val="50000"/>
              </a:spcBef>
            </a:pPr>
            <a:r>
              <a:rPr lang="ru-RU" sz="4000" b="1" u="sng" dirty="0">
                <a:solidFill>
                  <a:srgbClr val="0000FF"/>
                </a:solidFill>
              </a:rPr>
              <a:t>Что работает от розетки?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CCFF"/>
            </a:gs>
            <a:gs pos="100000">
              <a:srgbClr val="FF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СТОП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836613"/>
            <a:ext cx="2406650" cy="2879725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6565" name="Picture 5" descr="СТОП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908050"/>
            <a:ext cx="2400300" cy="2808288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6566" name="Picture 6" descr="СТОП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908050"/>
            <a:ext cx="2603500" cy="2808288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1042988" y="0"/>
            <a:ext cx="7058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0000"/>
                </a:solidFill>
              </a:rPr>
              <a:t>ЗАПОМНИ ПРАВИЛА!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1476375" y="4437063"/>
            <a:ext cx="6335713" cy="1816100"/>
          </a:xfrm>
          <a:prstGeom prst="rect">
            <a:avLst/>
          </a:prstGeom>
          <a:noFill/>
          <a:ln w="76200" cmpd="tri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0000"/>
                </a:solidFill>
              </a:rPr>
              <a:t>Уходишь из дома выключай</a:t>
            </a:r>
            <a:r>
              <a:rPr lang="ru-RU"/>
              <a:t> </a:t>
            </a:r>
            <a:r>
              <a:rPr lang="ru-RU">
                <a:solidFill>
                  <a:srgbClr val="FF0000"/>
                </a:solidFill>
              </a:rPr>
              <a:t>свет и электрические</a:t>
            </a:r>
            <a:r>
              <a:rPr lang="ru-RU"/>
              <a:t> </a:t>
            </a:r>
            <a:r>
              <a:rPr lang="ru-RU">
                <a:solidFill>
                  <a:srgbClr val="FF0000"/>
                </a:solidFill>
              </a:rPr>
              <a:t>приборы!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0"/>
                            </p:stCondLst>
                            <p:childTnLst>
                              <p:par>
                                <p:cTn id="31" presetID="4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  <p:bldP spid="6656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FF"/>
            </a:gs>
            <a:gs pos="100000">
              <a:srgbClr val="33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PC1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7338"/>
            <a:ext cx="6553200" cy="5111750"/>
          </a:xfrm>
          <a:prstGeom prst="rect">
            <a:avLst/>
          </a:prstGeom>
          <a:noFill/>
        </p:spPr>
      </p:pic>
      <p:sp>
        <p:nvSpPr>
          <p:cNvPr id="67589" name="AutoShape 5"/>
          <p:cNvSpPr>
            <a:spLocks noChangeArrowheads="1"/>
          </p:cNvSpPr>
          <p:nvPr/>
        </p:nvSpPr>
        <p:spPr bwMode="auto">
          <a:xfrm>
            <a:off x="5292725" y="260350"/>
            <a:ext cx="3851275" cy="2592388"/>
          </a:xfrm>
          <a:prstGeom prst="cloudCallout">
            <a:avLst>
              <a:gd name="adj1" fmla="val -40560"/>
              <a:gd name="adj2" fmla="val 20056"/>
            </a:avLst>
          </a:prstGeom>
          <a:solidFill>
            <a:schemeClr val="accent1"/>
          </a:solidFill>
          <a:ln w="76200">
            <a:solidFill>
              <a:srgbClr val="0000FF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5940425" y="1125538"/>
            <a:ext cx="2592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0000"/>
                </a:solidFill>
              </a:rPr>
              <a:t>МОЛОДЦЫ!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673</TotalTime>
  <Words>39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Министерство образования Российской Федерации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Никола</cp:lastModifiedBy>
  <cp:revision>10</cp:revision>
  <dcterms:created xsi:type="dcterms:W3CDTF">2006-11-08T06:39:05Z</dcterms:created>
  <dcterms:modified xsi:type="dcterms:W3CDTF">2015-12-04T05:56:37Z</dcterms:modified>
</cp:coreProperties>
</file>