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9" r:id="rId4"/>
    <p:sldId id="260" r:id="rId5"/>
    <p:sldId id="263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5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99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D5D242F-07E5-4D12-8FD5-0DFBAD3F9CBD}" type="datetimeFigureOut">
              <a:rPr lang="ru-RU"/>
              <a:pPr>
                <a:defRPr/>
              </a:pPr>
              <a:t>20.01.2012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D43842E-C0BA-4EE0-9B1A-B54E5AE750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1BEF733-CAB4-4001-A721-72F84B935F28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55390-9F99-4ADD-9912-D1D79E8E97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2569A-F201-4E6F-8500-052FD69AFB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506EA-9DF6-494F-ACDD-F29BB2A0CF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958042-B2A4-4CD9-AEF8-B614561B3E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CD989-AE79-4132-B1FB-9C063F4C33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E78EEC-DCD7-494A-A750-4E4FC05CE3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5CFDF-4579-456F-B1D7-B09CD9BD3F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C0DB6-8BC6-4E42-B22C-67BA9588FC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CD8BD3-A07E-4D32-8947-6BAF322C45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73D808-BAE6-4105-B890-CACA8C0960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4302E-388B-40B3-A6AD-0B35140455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83C6EDB-F480-4658-96CA-CDA3CD4EA0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28688" y="1000125"/>
            <a:ext cx="6843712" cy="3143250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Народная тема в лирике Некрасова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4286250"/>
            <a:ext cx="6715125" cy="1255713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Урок литературы в 10 классе подготовлен учителем русского языка и литературы МОУ СОШ № 46 г.Белгорода Захаровой Л.Н.</a:t>
            </a:r>
          </a:p>
        </p:txBody>
      </p:sp>
      <p:sp>
        <p:nvSpPr>
          <p:cNvPr id="4" name="Рамка 3"/>
          <p:cNvSpPr/>
          <p:nvPr/>
        </p:nvSpPr>
        <p:spPr>
          <a:xfrm>
            <a:off x="3500430" y="6215082"/>
            <a:ext cx="2357454" cy="428628"/>
          </a:xfrm>
          <a:prstGeom prst="fram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Prezentacii.com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Железная дорога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00188"/>
            <a:ext cx="3786188" cy="462597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Оценка труда строителей: труд рабский, изнуряющий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Соотношение описаний природы и картин народного  труда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Символический смысл образа дороги</a:t>
            </a:r>
          </a:p>
        </p:txBody>
      </p:sp>
      <p:pic>
        <p:nvPicPr>
          <p:cNvPr id="11268" name="Picture 4" descr="C:\Users\User\Desktop\Иллюстрации\000csds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3" y="1285875"/>
            <a:ext cx="3263900" cy="444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Выводы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00188"/>
            <a:ext cx="7643813" cy="462597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В основе изображений Некрасовым народа лежит реалистический принцип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Описывая тяжелые условия труда народа, бесправное положение, каторжный труд крестьян, поэт раскрывает и особенности национального характера, в котором долготерпение, невежество и покорность сочетаются с добротой, стремлением к красоте и надеждой на лучшее будущее.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Домашнее задание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7643813" cy="4554538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Выучить наизусть стихотворения Некрасова : «Так это шутка? Милая моя…», «Я не люблю иронии твоей…», «Тяжелый крест достался ей на долю…», «Если мучимый страстью мятежной…»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Подготовить сообщение о творческих и семейных взаимоотношениях Н.А.Некрасова и А.Я.Панаевой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Цель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928813"/>
            <a:ext cx="7643813" cy="419735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Выявить своеобразие раскрытия темы в стихотворениях Некрасова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Охарактеризовать язык произведений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Основной тезис урока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357313"/>
            <a:ext cx="7643813" cy="476885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Некрасов – «печальник народного горя»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Народная тема – центральная в творчестве поэта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Его интересует не только внешняя сторона жизни народа, но и особенности национального характера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Che" pitchFamily="49" charset="-127"/>
                <a:ea typeface="BatangChe" pitchFamily="49" charset="-127"/>
              </a:rPr>
              <a:t>Тройка</a:t>
            </a:r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00188"/>
            <a:ext cx="4071938" cy="4625975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Arial Unicode MS" pitchFamily="34" charset="-128"/>
              </a:rPr>
              <a:t>Образ главной героини – символическое представление судьбы русской крестьянки.</a:t>
            </a:r>
          </a:p>
          <a:p>
            <a:pPr eaLnBrk="1" hangingPunct="1">
              <a:defRPr/>
            </a:pPr>
            <a:r>
              <a:rPr lang="ru-RU" sz="20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Arial Unicode MS" pitchFamily="34" charset="-128"/>
              </a:rPr>
              <a:t>Образ тройки и дороги – метафорическое воплощение представлений автора.</a:t>
            </a:r>
          </a:p>
          <a:p>
            <a:pPr eaLnBrk="1" hangingPunct="1">
              <a:defRPr/>
            </a:pPr>
            <a:r>
              <a:rPr lang="ru-RU" sz="20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Arial Unicode MS" pitchFamily="34" charset="-128"/>
              </a:rPr>
              <a:t>Автор противопоставляет красоту героини и ее горькую судьбу (усиление трагизма переживаний).</a:t>
            </a:r>
          </a:p>
        </p:txBody>
      </p:sp>
      <p:pic>
        <p:nvPicPr>
          <p:cNvPr id="5124" name="Picture 4" descr="C:\Users\User\Desktop\Иллюстрации\Losin0003-420x5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3" y="1428750"/>
            <a:ext cx="3214687" cy="4224338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Несжатая полоса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214438"/>
            <a:ext cx="4214813" cy="4911725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Какими средствами художественной выразительности создает автор образ безрадостной доли крестьян?</a:t>
            </a:r>
          </a:p>
        </p:txBody>
      </p:sp>
      <p:pic>
        <p:nvPicPr>
          <p:cNvPr id="6148" name="Picture 4" descr="C:\Users\User\Desktop\Иллюстрации\осен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1857375"/>
            <a:ext cx="3749675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Забытая деревня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285875"/>
            <a:ext cx="3857625" cy="4840288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Особенности композиции: рассказ о случаях из жизни крестьян деревни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Трагичность сюжета стихотворения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Обобщенный образ крестьян: мужики бесправны, наивны, терпеливы</a:t>
            </a:r>
          </a:p>
        </p:txBody>
      </p:sp>
      <p:pic>
        <p:nvPicPr>
          <p:cNvPr id="7172" name="Picture 4" descr="C:\Users\User\Desktop\Иллюстрации\nevrev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928813"/>
            <a:ext cx="3857625" cy="291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В полном разгаре страда деревенская…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285875"/>
            <a:ext cx="4286250" cy="4840288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Тема стихотворения – тяжелая доля русской крестьянки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Какими выразительными средствами автор передает свое отношение к героине стихотворения?</a:t>
            </a:r>
          </a:p>
        </p:txBody>
      </p:sp>
      <p:pic>
        <p:nvPicPr>
          <p:cNvPr id="8196" name="Picture 4" descr="C:\Users\User\Desktop\Иллюстрации\крестьян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3" y="1357313"/>
            <a:ext cx="2852737" cy="411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Размышления у парадного подъезда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00188"/>
            <a:ext cx="3929063" cy="4625975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Центральный образ стихотворения – «деревенские русские люди», жизнь которых – сплошной стон</a:t>
            </a:r>
          </a:p>
          <a:p>
            <a:pPr eaLnBrk="1" hangingPunct="1">
              <a:defRPr/>
            </a:pPr>
            <a:r>
              <a:rPr lang="ru-RU" sz="18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Финальные строки содержат осуждение покорности народа</a:t>
            </a:r>
          </a:p>
          <a:p>
            <a:pPr eaLnBrk="1" hangingPunct="1">
              <a:defRPr/>
            </a:pPr>
            <a:r>
              <a:rPr lang="ru-RU" sz="18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Особую роль в восприятии стихотворения играют повторы однокоренных слов, усиливающих эмоциональное воздействие, и восклицательных предложений</a:t>
            </a:r>
          </a:p>
        </p:txBody>
      </p:sp>
      <p:pic>
        <p:nvPicPr>
          <p:cNvPr id="9220" name="Picture 4" descr="C:\Users\User\Desktop\Иллюстрации\115_2826654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0" y="1428750"/>
            <a:ext cx="3027363" cy="404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517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Железная дорога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285875"/>
            <a:ext cx="7643813" cy="4840288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400" b="1" i="1" u="sng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Композиция: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1 часть – лирический горой рассказывает сыну генерала о строителях железной дороги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2 часть – поэтизация творческой силы «масс народных»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3 часть – протест генерала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4 часть описание награды за «труды роковые»</a:t>
            </a:r>
          </a:p>
          <a:p>
            <a:pPr eaLnBrk="1" hangingPunct="1">
              <a:buFontTx/>
              <a:buNone/>
              <a:defRPr/>
            </a:pPr>
            <a:r>
              <a:rPr lang="ru-RU" sz="2400" b="1" i="1" u="sng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Идея стихотворения</a:t>
            </a: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: народ является главным создателем и материальных, и духовных ценностей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374</Words>
  <Application>Microsoft Office PowerPoint</Application>
  <PresentationFormat>Экран (4:3)</PresentationFormat>
  <Paragraphs>45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Batang</vt:lpstr>
      <vt:lpstr>BatangChe</vt:lpstr>
      <vt:lpstr>Arial Unicode MS</vt:lpstr>
      <vt:lpstr>Оформление по умолчанию</vt:lpstr>
      <vt:lpstr>Народная тема в лирике Некрасова</vt:lpstr>
      <vt:lpstr>Цель </vt:lpstr>
      <vt:lpstr>Основной тезис урока</vt:lpstr>
      <vt:lpstr>Тройка  </vt:lpstr>
      <vt:lpstr>Несжатая полоса</vt:lpstr>
      <vt:lpstr>Забытая деревня </vt:lpstr>
      <vt:lpstr>В полном разгаре страда деревенская… </vt:lpstr>
      <vt:lpstr>Размышления у парадного подъезда</vt:lpstr>
      <vt:lpstr>Железная дорога</vt:lpstr>
      <vt:lpstr>Железная дорога</vt:lpstr>
      <vt:lpstr>Выводы </vt:lpstr>
      <vt:lpstr>Домашнее задание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Ogorchitel</dc:creator>
  <cp:lastModifiedBy>Admin</cp:lastModifiedBy>
  <cp:revision>18</cp:revision>
  <dcterms:created xsi:type="dcterms:W3CDTF">2009-08-29T05:39:47Z</dcterms:created>
  <dcterms:modified xsi:type="dcterms:W3CDTF">2012-01-20T19:54:28Z</dcterms:modified>
</cp:coreProperties>
</file>