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1"/>
  </p:notesMasterIdLst>
  <p:sldIdLst>
    <p:sldId id="284" r:id="rId2"/>
    <p:sldId id="278" r:id="rId3"/>
    <p:sldId id="279" r:id="rId4"/>
    <p:sldId id="285" r:id="rId5"/>
    <p:sldId id="275" r:id="rId6"/>
    <p:sldId id="276" r:id="rId7"/>
    <p:sldId id="294" r:id="rId8"/>
    <p:sldId id="288" r:id="rId9"/>
    <p:sldId id="286" r:id="rId10"/>
    <p:sldId id="281" r:id="rId11"/>
    <p:sldId id="282" r:id="rId12"/>
    <p:sldId id="295" r:id="rId13"/>
    <p:sldId id="280" r:id="rId14"/>
    <p:sldId id="269" r:id="rId15"/>
    <p:sldId id="283" r:id="rId16"/>
    <p:sldId id="289" r:id="rId17"/>
    <p:sldId id="290" r:id="rId18"/>
    <p:sldId id="292" r:id="rId19"/>
    <p:sldId id="296" r:id="rId20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</p:showPr>
  <p:clrMru>
    <a:srgbClr val="993300"/>
    <a:srgbClr val="0000FF"/>
    <a:srgbClr val="000099"/>
    <a:srgbClr val="0066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8D3B446A-A4EC-4DEF-9B6C-5EEF9AB35267}" type="datetimeFigureOut">
              <a:rPr lang="ru-RU"/>
              <a:pPr>
                <a:defRPr/>
              </a:pPr>
              <a:t>19.07.2013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DCA9C238-7692-4E25-878D-C3B3B539FF9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8675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u="sng" smtClean="0"/>
          </a:p>
          <a:p>
            <a:pPr eaLnBrk="1" hangingPunct="1">
              <a:spcBef>
                <a:spcPct val="0"/>
              </a:spcBef>
            </a:pPr>
            <a:r>
              <a:rPr lang="ru-RU" u="sng" smtClean="0"/>
              <a:t>Задуйте свечу</a:t>
            </a:r>
            <a:r>
              <a:rPr lang="ru-RU" smtClean="0"/>
              <a:t> (три свечи, много маленьких свечей на именинном торте).</a:t>
            </a:r>
          </a:p>
        </p:txBody>
      </p:sp>
      <p:sp>
        <p:nvSpPr>
          <p:cNvPr id="2867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E6FF5B62-2824-4E1D-82BB-0911B0DD5005}" type="slidenum">
              <a:rPr lang="ru-RU" smtClean="0"/>
              <a:pPr/>
              <a:t>4</a:t>
            </a:fld>
            <a:endParaRPr lang="ru-RU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6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>
              <a:buFont typeface="Times New Roman" pitchFamily="18" charset="0"/>
              <a:buNone/>
            </a:pPr>
            <a:fld id="{94F8C728-03F5-4C14-A2A7-6759C9817CEC}" type="slidenum">
              <a:rPr lang="ru-RU" smtClean="0">
                <a:latin typeface="Times New Roman" pitchFamily="18" charset="0"/>
                <a:ea typeface="Arial Unicode MS" pitchFamily="34" charset="-128"/>
                <a:cs typeface="Arial Unicode MS" pitchFamily="34" charset="-128"/>
              </a:rPr>
              <a:pPr>
                <a:buFont typeface="Times New Roman" pitchFamily="18" charset="0"/>
                <a:buNone/>
              </a:pPr>
              <a:t>18</a:t>
            </a:fld>
            <a:endParaRPr lang="ru-RU" smtClean="0">
              <a:latin typeface="Times New Roman" pitchFamily="18" charset="0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29699" name="Rectangle 1"/>
          <p:cNvSpPr>
            <a:spLocks noChangeArrowheads="1" noTextEdit="1"/>
          </p:cNvSpPr>
          <p:nvPr>
            <p:ph type="sldImg"/>
          </p:nvPr>
        </p:nvSpPr>
        <p:spPr bwMode="auto">
          <a:xfrm>
            <a:off x="1143000" y="695325"/>
            <a:ext cx="4570413" cy="3427413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9700" name="Rectangle 2"/>
          <p:cNvSpPr>
            <a:spLocks noChangeArrowheads="1"/>
          </p:cNvSpPr>
          <p:nvPr>
            <p:ph type="body" idx="1"/>
          </p:nvPr>
        </p:nvSpPr>
        <p:spPr bwMode="auto">
          <a:noFill/>
        </p:spPr>
        <p:txBody>
          <a:bodyPr wrap="none" numCol="1" anchor="ctr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Прямоугольник 4"/>
          <p:cNvSpPr/>
          <p:nvPr/>
        </p:nvSpPr>
        <p:spPr bwMode="auto">
          <a:xfrm>
            <a:off x="276225" y="0"/>
            <a:ext cx="104775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Прямоугольник 5"/>
          <p:cNvSpPr/>
          <p:nvPr/>
        </p:nvSpPr>
        <p:spPr bwMode="auto">
          <a:xfrm>
            <a:off x="990600" y="0"/>
            <a:ext cx="182563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Прямоугольник 6"/>
          <p:cNvSpPr/>
          <p:nvPr/>
        </p:nvSpPr>
        <p:spPr bwMode="auto">
          <a:xfrm>
            <a:off x="1141413" y="0"/>
            <a:ext cx="230187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106363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54075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72720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9113838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6" name="Прямоугольник 15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7" name="Овал 16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8" name="Овал 17"/>
          <p:cNvSpPr/>
          <p:nvPr/>
        </p:nvSpPr>
        <p:spPr bwMode="auto">
          <a:xfrm>
            <a:off x="1309688" y="4867275"/>
            <a:ext cx="641350" cy="64135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1090613" y="5500688"/>
            <a:ext cx="138112" cy="136525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663700" y="5788025"/>
            <a:ext cx="274638" cy="274638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1" name="Овал 20"/>
          <p:cNvSpPr/>
          <p:nvPr/>
        </p:nvSpPr>
        <p:spPr>
          <a:xfrm>
            <a:off x="1905000" y="4495800"/>
            <a:ext cx="365125" cy="365125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22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463" y="1174750"/>
            <a:ext cx="2286000" cy="38100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1ECB7364-73A1-473D-B033-52E107A09CAB}" type="datetime1">
              <a:rPr lang="ru-RU"/>
              <a:pPr>
                <a:defRPr/>
              </a:pPr>
              <a:t>19.07.2013</a:t>
            </a:fld>
            <a:endParaRPr lang="ru-RU"/>
          </a:p>
        </p:txBody>
      </p:sp>
      <p:sp>
        <p:nvSpPr>
          <p:cNvPr id="23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076" y="4181475"/>
            <a:ext cx="3657600" cy="38417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4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63" y="4929188"/>
            <a:ext cx="609600" cy="5175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3681ADB-E007-46D2-A51C-5D0D7AE06D5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24A41F-D47C-417D-97DF-800C3963A1AB}" type="datetime1">
              <a:rPr lang="ru-RU"/>
              <a:pPr>
                <a:defRPr/>
              </a:pPr>
              <a:t>19.07.2013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314C04-5711-4ED2-9B97-372CA8103CF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B1BCF9-CD74-43BD-BCBC-5D7BFF1BF217}" type="datetime1">
              <a:rPr lang="ru-RU"/>
              <a:pPr>
                <a:defRPr/>
              </a:pPr>
              <a:t>19.07.2013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0B5592-7818-438A-9A63-77CE0836E2F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 smtClean="0"/>
            </a:lvl1pPr>
          </a:lstStyle>
          <a:p>
            <a:pPr>
              <a:defRPr/>
            </a:pPr>
            <a:fld id="{F66FB087-C9C4-4430-8BAF-3E786B98B1CD}" type="datetime1">
              <a:rPr lang="ru-RU"/>
              <a:pPr>
                <a:defRPr/>
              </a:pPr>
              <a:t>19.07.2013</a:t>
            </a:fld>
            <a:endParaRPr lang="ru-RU"/>
          </a:p>
        </p:txBody>
      </p:sp>
      <p:sp>
        <p:nvSpPr>
          <p:cNvPr id="5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9A5F2E68-D14E-4676-8416-04E02D64DBC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Прямоугольник 4"/>
          <p:cNvSpPr/>
          <p:nvPr/>
        </p:nvSpPr>
        <p:spPr bwMode="auto">
          <a:xfrm>
            <a:off x="276225" y="0"/>
            <a:ext cx="104775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Прямоугольник 5"/>
          <p:cNvSpPr/>
          <p:nvPr/>
        </p:nvSpPr>
        <p:spPr bwMode="auto">
          <a:xfrm>
            <a:off x="990600" y="0"/>
            <a:ext cx="182563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Прямоугольник 6"/>
          <p:cNvSpPr/>
          <p:nvPr/>
        </p:nvSpPr>
        <p:spPr bwMode="auto">
          <a:xfrm>
            <a:off x="1141413" y="0"/>
            <a:ext cx="230187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106363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54075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72720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3" name="Прямоугольник 12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4" name="Овал 13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5" name="Овал 14"/>
          <p:cNvSpPr/>
          <p:nvPr/>
        </p:nvSpPr>
        <p:spPr bwMode="auto">
          <a:xfrm>
            <a:off x="1323975" y="4867275"/>
            <a:ext cx="642938" cy="64135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6" name="Овал 15"/>
          <p:cNvSpPr/>
          <p:nvPr/>
        </p:nvSpPr>
        <p:spPr bwMode="auto">
          <a:xfrm>
            <a:off x="1090613" y="5500688"/>
            <a:ext cx="138112" cy="136525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7" name="Овал 16"/>
          <p:cNvSpPr/>
          <p:nvPr/>
        </p:nvSpPr>
        <p:spPr bwMode="auto">
          <a:xfrm>
            <a:off x="1663700" y="5791200"/>
            <a:ext cx="274638" cy="274638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8" name="Овал 17"/>
          <p:cNvSpPr/>
          <p:nvPr/>
        </p:nvSpPr>
        <p:spPr bwMode="auto">
          <a:xfrm>
            <a:off x="1879600" y="4479925"/>
            <a:ext cx="365125" cy="365125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9097963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2875" y="1169988"/>
            <a:ext cx="2286000" cy="38100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5E0CF510-7D4A-4109-A054-60EB1866325D}" type="datetime1">
              <a:rPr lang="ru-RU"/>
              <a:pPr>
                <a:defRPr/>
              </a:pPr>
              <a:t>19.07.2013</a:t>
            </a:fld>
            <a:endParaRPr lang="ru-RU"/>
          </a:p>
        </p:txBody>
      </p:sp>
      <p:sp>
        <p:nvSpPr>
          <p:cNvPr id="21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076" y="4178300"/>
            <a:ext cx="3657600" cy="38417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2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39850" y="4929188"/>
            <a:ext cx="609600" cy="5175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604057F-CDD4-4A7F-8A83-2F13A50A0D3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4C5902-151F-4E53-B3F3-7EDCE6FBC5CB}" type="datetime1">
              <a:rPr lang="ru-RU"/>
              <a:pPr>
                <a:defRPr/>
              </a:pPr>
              <a:t>19.07.2013</a:t>
            </a:fld>
            <a:endParaRPr lang="ru-RU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B39604-4BA5-4AFC-BB81-2BFB6197786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386083-E747-4B38-A71C-96ED66F6EF57}" type="datetime1">
              <a:rPr lang="ru-RU"/>
              <a:pPr>
                <a:defRPr/>
              </a:pPr>
              <a:t>19.07.2013</a:t>
            </a:fld>
            <a:endParaRPr lang="ru-RU"/>
          </a:p>
        </p:txBody>
      </p:sp>
      <p:sp>
        <p:nvSpPr>
          <p:cNvPr id="8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C58178-DA7B-40A9-9B14-1622FB88741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 smtClean="0"/>
            </a:lvl1pPr>
          </a:lstStyle>
          <a:p>
            <a:pPr>
              <a:defRPr/>
            </a:pPr>
            <a:fld id="{62F4E7D9-F138-4861-8F2B-793F8CCF96C9}" type="datetime1">
              <a:rPr lang="ru-RU"/>
              <a:pPr>
                <a:defRPr/>
              </a:pPr>
              <a:t>19.07.2013</a:t>
            </a:fld>
            <a:endParaRPr lang="ru-RU"/>
          </a:p>
        </p:txBody>
      </p:sp>
      <p:sp>
        <p:nvSpPr>
          <p:cNvPr id="4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CBC2A31E-FCFF-4858-91A0-EBF915D5615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5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9CAC71-BB6D-4A97-941B-BE64CE28545A}" type="datetime1">
              <a:rPr lang="ru-RU"/>
              <a:pPr>
                <a:defRPr/>
              </a:pPr>
              <a:t>19.07.2013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68F16C-BC07-49E5-89E2-4AB30621431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6" name="Прямая соединительная линия 5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6192838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8156575" y="5715000"/>
            <a:ext cx="549275" cy="549275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/>
          <a:lstStyle>
            <a:lvl1pPr algn="l">
              <a:buNone/>
              <a:defRPr sz="2000" b="1" cap="small" baseline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2" name="Дата 20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 smtClean="0"/>
            </a:lvl1pPr>
          </a:lstStyle>
          <a:p>
            <a:pPr>
              <a:defRPr/>
            </a:pPr>
            <a:fld id="{D865DB13-5CB1-46CC-A202-8BA9D841F7A5}" type="datetime1">
              <a:rPr lang="ru-RU"/>
              <a:pPr>
                <a:defRPr/>
              </a:pPr>
              <a:t>19.07.2013</a:t>
            </a:fld>
            <a:endParaRPr lang="ru-RU"/>
          </a:p>
        </p:txBody>
      </p:sp>
      <p:sp>
        <p:nvSpPr>
          <p:cNvPr id="13" name="Номер слайда 21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104B6BB6-93E5-4309-9DF3-6BE033E6661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4" name="Нижний колонтитул 22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8156575" y="5715000"/>
            <a:ext cx="549275" cy="549275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8" name="Прямоугольник 7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6192838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spcCol="274320" rtlCol="0" fromWordArt="0" forceAA="0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 smtClean="0"/>
            </a:lvl1pPr>
          </a:lstStyle>
          <a:p>
            <a:pPr>
              <a:defRPr/>
            </a:pPr>
            <a:fld id="{363F7579-1D04-40BE-A613-BF1D510F750E}" type="datetime1">
              <a:rPr lang="ru-RU"/>
              <a:pPr>
                <a:defRPr/>
              </a:pPr>
              <a:t>19.07.2013</a:t>
            </a:fld>
            <a:endParaRPr lang="ru-RU"/>
          </a:p>
        </p:txBody>
      </p:sp>
      <p:sp>
        <p:nvSpPr>
          <p:cNvPr id="13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2B305152-DD6E-4524-8EA0-3B2B02E5389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4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28" name="Текст 1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7467600" cy="4873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045" y="1081881"/>
            <a:ext cx="2011362" cy="384175"/>
          </a:xfrm>
          <a:prstGeom prst="rect">
            <a:avLst/>
          </a:prstGeom>
        </p:spPr>
        <p:txBody>
          <a:bodyPr vert="horz" anchor="ctr" anchorCtr="0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tx2"/>
                </a:solidFill>
                <a:latin typeface="+mn-lt"/>
              </a:defRPr>
            </a:lvl1pPr>
          </a:lstStyle>
          <a:p>
            <a:pPr>
              <a:defRPr/>
            </a:pPr>
            <a:fld id="{68FC1AEB-8AD3-4A24-AB01-6C45DFE52AEA}" type="datetime1">
              <a:rPr lang="ru-RU"/>
              <a:pPr>
                <a:defRPr/>
              </a:pPr>
              <a:t>19.07.2013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89763" y="3736975"/>
            <a:ext cx="32004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/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8156575" y="5715000"/>
            <a:ext cx="549275" cy="549275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588" y="5734050"/>
            <a:ext cx="609600" cy="520700"/>
          </a:xfrm>
          <a:prstGeom prst="rect">
            <a:avLst/>
          </a:prstGeom>
        </p:spPr>
        <p:txBody>
          <a:bodyPr vert="horz" anchor="ctr"/>
          <a:lstStyle>
            <a:lvl1pPr algn="ct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400" b="1">
                <a:solidFill>
                  <a:srgbClr val="FFFFFF"/>
                </a:solidFill>
                <a:latin typeface="+mn-lt"/>
              </a:defRPr>
            </a:lvl1pPr>
          </a:lstStyle>
          <a:p>
            <a:pPr>
              <a:defRPr/>
            </a:pPr>
            <a:fld id="{0324748E-9C23-4394-BC57-C126D7B1535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2" r:id="rId1"/>
    <p:sldLayoutId id="2147483803" r:id="rId2"/>
    <p:sldLayoutId id="2147483804" r:id="rId3"/>
    <p:sldLayoutId id="2147483797" r:id="rId4"/>
    <p:sldLayoutId id="2147483798" r:id="rId5"/>
    <p:sldLayoutId id="2147483805" r:id="rId6"/>
    <p:sldLayoutId id="2147483799" r:id="rId7"/>
    <p:sldLayoutId id="2147483806" r:id="rId8"/>
    <p:sldLayoutId id="2147483807" r:id="rId9"/>
    <p:sldLayoutId id="2147483800" r:id="rId10"/>
    <p:sldLayoutId id="2147483801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000" kern="1200" cap="small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itchFamily="18" charset="0"/>
        </a:defRPr>
      </a:lvl9pPr>
    </p:titleStyle>
    <p:bodyStyle>
      <a:lvl1pPr marL="273050" indent="-273050" algn="l" rtl="0" eaLnBrk="0" fontAlgn="base" hangingPunct="0">
        <a:spcBef>
          <a:spcPts val="6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buChar char="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730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0000"/>
        <a:buFont typeface="Wingdings 2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563" algn="l" rtl="0" eaLnBrk="0" fontAlgn="base" hangingPunct="0">
        <a:spcBef>
          <a:spcPct val="20000"/>
        </a:spcBef>
        <a:spcAft>
          <a:spcPct val="0"/>
        </a:spcAft>
        <a:buClr>
          <a:srgbClr val="E0752F"/>
        </a:buClr>
        <a:buSzPct val="60000"/>
        <a:buFont typeface="Wingdings" pitchFamily="2" charset="2"/>
        <a:buChar char="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187450" indent="-182563" algn="l" rtl="0" eaLnBrk="0" fontAlgn="base" hangingPunct="0">
        <a:spcBef>
          <a:spcPct val="20000"/>
        </a:spcBef>
        <a:spcAft>
          <a:spcPct val="0"/>
        </a:spcAft>
        <a:buClr>
          <a:srgbClr val="FEC3AE"/>
        </a:buClr>
        <a:buSzPct val="60000"/>
        <a:buFont typeface="Wingdings" pitchFamily="2" charset="2"/>
        <a:buChar char="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2088" indent="-182563" algn="l" rtl="0" eaLnBrk="0" fontAlgn="base" hangingPunct="0">
        <a:spcBef>
          <a:spcPct val="20000"/>
        </a:spcBef>
        <a:spcAft>
          <a:spcPct val="0"/>
        </a:spcAft>
        <a:buClr>
          <a:srgbClr val="BDCAE9"/>
        </a:buClr>
        <a:buSzPct val="68000"/>
        <a:buFont typeface="Wingdings 2" pitchFamily="18" charset="2"/>
        <a:buChar char="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7" Type="http://schemas.openxmlformats.org/officeDocument/2006/relationships/image" Target="../media/image17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1.png"/><Relationship Id="rId4" Type="http://schemas.openxmlformats.org/officeDocument/2006/relationships/image" Target="../media/image20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gif"/><Relationship Id="rId2" Type="http://schemas.openxmlformats.org/officeDocument/2006/relationships/image" Target="../media/image22.gif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lenagold.ru/" TargetMode="External"/><Relationship Id="rId2" Type="http://schemas.openxmlformats.org/officeDocument/2006/relationships/hyperlink" Target="http://animo2.ucoz.ru/photo/animacii_malogo_razmera/animacii_chisla/91-4-0-0-2-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smiles.33b.ru/smile.bereich0_127_360.html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gif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rotWithShape="1">
          <a:gsLst>
            <a:gs pos="0">
              <a:srgbClr val="FC9FCB"/>
            </a:gs>
            <a:gs pos="13000">
              <a:srgbClr val="F8B049"/>
            </a:gs>
            <a:gs pos="21001">
              <a:srgbClr val="F8B049"/>
            </a:gs>
            <a:gs pos="63000">
              <a:srgbClr val="FEE7F2"/>
            </a:gs>
            <a:gs pos="67000">
              <a:srgbClr val="F952A0"/>
            </a:gs>
            <a:gs pos="69000">
              <a:srgbClr val="C50849"/>
            </a:gs>
            <a:gs pos="82001">
              <a:srgbClr val="B43E85"/>
            </a:gs>
            <a:gs pos="100000">
              <a:srgbClr val="F8B049"/>
            </a:gs>
          </a:gsLst>
          <a:path path="shap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pic>
        <p:nvPicPr>
          <p:cNvPr id="8195" name="Содержимое 4" descr="ramka-detskaya-60.png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295275" y="254000"/>
            <a:ext cx="8553450" cy="6286500"/>
          </a:xfrm>
        </p:spPr>
      </p:pic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>
          <a:xfrm rot="5400000">
            <a:off x="6989763" y="3736975"/>
            <a:ext cx="3200400" cy="365125"/>
          </a:xfrm>
        </p:spPr>
        <p:txBody>
          <a:bodyPr anchorCtr="0"/>
          <a:lstStyle/>
          <a:p>
            <a:pPr algn="l">
              <a:defRPr/>
            </a:pPr>
            <a:fld id="{4BB06008-2B5E-4978-B6A5-F01132087DC4}" type="slidenum">
              <a:rPr lang="ru-RU" sz="1200" b="0" smtClean="0">
                <a:solidFill>
                  <a:schemeClr val="tx2"/>
                </a:solidFill>
              </a:rPr>
              <a:pPr algn="l">
                <a:defRPr/>
              </a:pPr>
              <a:t>1</a:t>
            </a:fld>
            <a:endParaRPr lang="ru-RU" sz="1200" b="0" dirty="0">
              <a:solidFill>
                <a:schemeClr val="tx2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83973" y="1214423"/>
            <a:ext cx="3564026" cy="3423132"/>
          </a:xfrm>
          <a:prstGeom prst="rect">
            <a:avLst/>
          </a:prstGeom>
          <a:noFill/>
        </p:spPr>
        <p:txBody>
          <a:bodyPr lIns="82945" tIns="41473" rIns="82945" bIns="41473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3600" b="1" spc="45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Литературное</a:t>
            </a:r>
          </a:p>
          <a:p>
            <a:pPr algn="ctr">
              <a:defRPr/>
            </a:pPr>
            <a:r>
              <a:rPr lang="ru-RU" sz="3600" b="1" spc="45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Чтение</a:t>
            </a:r>
          </a:p>
          <a:p>
            <a:pPr algn="ctr">
              <a:defRPr/>
            </a:pPr>
            <a:r>
              <a:rPr lang="ru-RU" sz="3200" b="1" spc="45" dirty="0">
                <a:ln w="11430"/>
                <a:solidFill>
                  <a:srgbClr val="0000FF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1 </a:t>
            </a:r>
            <a:r>
              <a:rPr lang="ru-RU" sz="3200" b="1" spc="45" dirty="0">
                <a:ln w="11430"/>
                <a:solidFill>
                  <a:srgbClr val="0000FF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класс</a:t>
            </a:r>
          </a:p>
          <a:p>
            <a:pPr algn="ctr">
              <a:defRPr/>
            </a:pPr>
            <a:r>
              <a:rPr lang="ru-RU" sz="3200" b="1" spc="45" dirty="0">
                <a:ln w="11430"/>
                <a:solidFill>
                  <a:srgbClr val="0000FF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УМК «Гармония» </a:t>
            </a:r>
            <a:endParaRPr lang="ru-RU" sz="3200" b="1" spc="45" dirty="0">
              <a:ln w="11430"/>
              <a:solidFill>
                <a:srgbClr val="0000FF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>
              <a:defRPr/>
            </a:pPr>
            <a:endParaRPr lang="ru-RU" sz="4900" b="1" spc="45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643306" y="5143512"/>
            <a:ext cx="5500694" cy="1538883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2000" b="1" dirty="0">
                <a:ln/>
                <a:solidFill>
                  <a:srgbClr val="000099"/>
                </a:solidFill>
              </a:rPr>
              <a:t>Автор:</a:t>
            </a:r>
          </a:p>
          <a:p>
            <a:pPr algn="ctr">
              <a:defRPr/>
            </a:pPr>
            <a:r>
              <a:rPr lang="ru-RU" sz="2000" b="1" dirty="0">
                <a:ln/>
                <a:solidFill>
                  <a:srgbClr val="000099"/>
                </a:solidFill>
              </a:rPr>
              <a:t>Червонова Т.М.,</a:t>
            </a:r>
          </a:p>
          <a:p>
            <a:pPr algn="ctr">
              <a:defRPr/>
            </a:pPr>
            <a:r>
              <a:rPr lang="ru-RU" b="1" dirty="0">
                <a:ln/>
                <a:solidFill>
                  <a:srgbClr val="000099"/>
                </a:solidFill>
              </a:rPr>
              <a:t>Учитель начальных классов</a:t>
            </a:r>
          </a:p>
          <a:p>
            <a:pPr algn="ctr">
              <a:defRPr/>
            </a:pPr>
            <a:r>
              <a:rPr lang="ru-RU" b="1" dirty="0">
                <a:ln/>
                <a:solidFill>
                  <a:srgbClr val="000099"/>
                </a:solidFill>
              </a:rPr>
              <a:t>МОУ «Екатеринославская СОШ»</a:t>
            </a:r>
          </a:p>
          <a:p>
            <a:pPr algn="ctr">
              <a:defRPr/>
            </a:pPr>
            <a:r>
              <a:rPr lang="ru-RU" b="1" dirty="0" err="1">
                <a:ln/>
                <a:solidFill>
                  <a:srgbClr val="000099"/>
                </a:solidFill>
              </a:rPr>
              <a:t>Тюльганский</a:t>
            </a:r>
            <a:r>
              <a:rPr lang="ru-RU" b="1" dirty="0">
                <a:ln/>
                <a:solidFill>
                  <a:srgbClr val="000099"/>
                </a:solidFill>
              </a:rPr>
              <a:t> район Оренбургская область</a:t>
            </a:r>
          </a:p>
        </p:txBody>
      </p:sp>
      <p:pic>
        <p:nvPicPr>
          <p:cNvPr id="8199" name="Рисунок 8" descr="untitled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1051205">
            <a:off x="5834063" y="1516063"/>
            <a:ext cx="1916112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3" descr="51505-385822-19-obl-l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44" y="142852"/>
            <a:ext cx="2643219" cy="3255986"/>
          </a:xfrm>
          <a:prstGeom prst="rect">
            <a:avLst/>
          </a:prstGeom>
          <a:noFill/>
          <a:ln w="9525">
            <a:solidFill>
              <a:srgbClr val="0000FF"/>
            </a:solidFill>
            <a:miter lim="800000"/>
            <a:headEnd/>
            <a:tailEnd/>
          </a:ln>
          <a:scene3d>
            <a:camera prst="perspectiveContrastingRightFacing"/>
            <a:lightRig rig="threePt" dir="t"/>
          </a:scene3d>
          <a:sp3d>
            <a:bevelT w="139700" h="139700" prst="divot"/>
          </a:sp3d>
        </p:spPr>
      </p:pic>
      <p:pic>
        <p:nvPicPr>
          <p:cNvPr id="3" name="Рисунок 7" descr="p167950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643313" y="142875"/>
            <a:ext cx="2447925" cy="3357563"/>
          </a:xfrm>
          <a:prstGeom prst="rect">
            <a:avLst/>
          </a:prstGeom>
          <a:noFill/>
          <a:ln w="9525">
            <a:solidFill>
              <a:srgbClr val="0000FF"/>
            </a:solidFill>
            <a:miter lim="800000"/>
            <a:headEnd/>
            <a:tailEnd/>
          </a:ln>
        </p:spPr>
      </p:pic>
      <p:pic>
        <p:nvPicPr>
          <p:cNvPr id="4" name="Рисунок 8" descr="p966715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500813" y="142852"/>
            <a:ext cx="2500343" cy="3430611"/>
          </a:xfrm>
          <a:prstGeom prst="rect">
            <a:avLst/>
          </a:prstGeom>
          <a:noFill/>
          <a:ln w="9525">
            <a:solidFill>
              <a:srgbClr val="0000FF"/>
            </a:solidFill>
            <a:miter lim="800000"/>
            <a:headEnd/>
            <a:tailEnd/>
          </a:ln>
          <a:scene3d>
            <a:camera prst="perspectiveHeroicExtremeLeftFacing"/>
            <a:lightRig rig="threePt" dir="t"/>
          </a:scene3d>
          <a:sp3d>
            <a:bevelT w="139700" h="139700" prst="divot"/>
          </a:sp3d>
        </p:spPr>
      </p:pic>
      <p:pic>
        <p:nvPicPr>
          <p:cNvPr id="5" name="Рисунок 6" descr="1238821702_ne-draznite-sobak.jp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14313" y="3500438"/>
            <a:ext cx="2357437" cy="3214687"/>
          </a:xfrm>
          <a:prstGeom prst="rect">
            <a:avLst/>
          </a:prstGeom>
          <a:noFill/>
          <a:ln w="9525">
            <a:solidFill>
              <a:srgbClr val="0000FF"/>
            </a:solidFill>
            <a:miter lim="800000"/>
            <a:headEnd/>
            <a:tailEnd/>
          </a:ln>
        </p:spPr>
      </p:pic>
      <p:pic>
        <p:nvPicPr>
          <p:cNvPr id="6" name="Рисунок 1" descr="33468-323447-19-obl-l.jpg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683375" y="3619500"/>
            <a:ext cx="2317750" cy="3238500"/>
          </a:xfrm>
          <a:prstGeom prst="rect">
            <a:avLst/>
          </a:prstGeom>
          <a:noFill/>
          <a:ln w="9525">
            <a:solidFill>
              <a:srgbClr val="0000FF"/>
            </a:solidFill>
            <a:miter lim="800000"/>
            <a:headEnd/>
            <a:tailEnd/>
          </a:ln>
        </p:spPr>
      </p:pic>
      <p:pic>
        <p:nvPicPr>
          <p:cNvPr id="7" name="Рисунок 6" descr="978-5-18-001121-3-1.jpg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500438" y="3660775"/>
            <a:ext cx="2428875" cy="3054350"/>
          </a:xfrm>
          <a:prstGeom prst="rect">
            <a:avLst/>
          </a:prstGeom>
          <a:noFill/>
          <a:ln w="9525">
            <a:solidFill>
              <a:srgbClr val="0000FF"/>
            </a:solidFill>
            <a:miter lim="800000"/>
            <a:headEnd/>
            <a:tailEnd/>
          </a:ln>
        </p:spPr>
      </p:pic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34535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929322" y="1857364"/>
            <a:ext cx="3071834" cy="4294813"/>
          </a:xfrm>
          <a:prstGeom prst="rect">
            <a:avLst/>
          </a:prstGeom>
          <a:scene3d>
            <a:camera prst="perspectiveHeroicExtremeLeftFacing"/>
            <a:lightRig rig="threePt" dir="t"/>
          </a:scene3d>
          <a:sp3d>
            <a:bevelT w="101600" prst="riblet"/>
          </a:sp3d>
        </p:spPr>
      </p:pic>
      <p:pic>
        <p:nvPicPr>
          <p:cNvPr id="3" name="Рисунок 2" descr="33445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1714488"/>
            <a:ext cx="3379775" cy="4214818"/>
          </a:xfrm>
          <a:prstGeom prst="rect">
            <a:avLst/>
          </a:prstGeom>
          <a:scene3d>
            <a:camera prst="perspectiveContrastingRightFacing"/>
            <a:lightRig rig="threePt" dir="t"/>
          </a:scene3d>
          <a:sp3d>
            <a:bevelT w="101600" prst="riblet"/>
          </a:sp3d>
        </p:spPr>
      </p:pic>
      <p:pic>
        <p:nvPicPr>
          <p:cNvPr id="4" name="Рисунок 3" descr="p1081770.jpg"/>
          <p:cNvPicPr>
            <a:picLocks noChangeAspect="1"/>
          </p:cNvPicPr>
          <p:nvPr/>
        </p:nvPicPr>
        <p:blipFill>
          <a:blip r:embed="rId4" cstate="print">
            <a:lum bright="-10000" contrast="30000"/>
          </a:blip>
          <a:stretch>
            <a:fillRect/>
          </a:stretch>
        </p:blipFill>
        <p:spPr>
          <a:xfrm>
            <a:off x="3000364" y="214290"/>
            <a:ext cx="3059486" cy="4102954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w="101600" prst="riblet"/>
          </a:sp3d>
        </p:spPr>
      </p:pic>
      <p:pic>
        <p:nvPicPr>
          <p:cNvPr id="18437" name="Рисунок 4" descr="2851400zyfr49u1ym.gif"/>
          <p:cNvPicPr>
            <a:picLocks noChangeAspect="1"/>
          </p:cNvPicPr>
          <p:nvPr/>
        </p:nvPicPr>
        <p:blipFill>
          <a:blip r:embed="rId5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86125" y="4181475"/>
            <a:ext cx="2773363" cy="2676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F354354-052C-4577-A5BA-D4CBEF584747}" type="slidenum">
              <a:rPr lang="ru-RU" smtClean="0"/>
              <a:pPr>
                <a:defRPr/>
              </a:pPr>
              <a:t>11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AF882CE-8DB4-4027-86E8-D8B69AE7DF06}" type="slidenum">
              <a:rPr lang="ru-RU" smtClean="0"/>
              <a:pPr>
                <a:defRPr/>
              </a:pPr>
              <a:t>12</a:t>
            </a:fld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0" y="117693"/>
            <a:ext cx="5000661" cy="6063198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sz="3200" b="1" dirty="0"/>
              <a:t>У оленя дом большой.</a:t>
            </a:r>
          </a:p>
          <a:p>
            <a:pPr algn="ctr">
              <a:defRPr/>
            </a:pPr>
            <a:r>
              <a:rPr lang="ru-RU" sz="3200" b="1" dirty="0"/>
              <a:t>Он глядит в своё окно.</a:t>
            </a:r>
          </a:p>
          <a:p>
            <a:pPr algn="ctr">
              <a:defRPr/>
            </a:pPr>
            <a:r>
              <a:rPr lang="ru-RU" sz="3200" b="1" dirty="0"/>
              <a:t>Заяц по полю бежит,</a:t>
            </a:r>
          </a:p>
          <a:p>
            <a:pPr algn="ctr">
              <a:defRPr/>
            </a:pPr>
            <a:r>
              <a:rPr lang="ru-RU" sz="3200" b="1" dirty="0"/>
              <a:t>В дверь к нему стучится.</a:t>
            </a:r>
          </a:p>
          <a:p>
            <a:pPr algn="ctr">
              <a:defRPr/>
            </a:pPr>
            <a:r>
              <a:rPr lang="ru-RU" sz="3200" b="1" dirty="0"/>
              <a:t>Тук-тук-тук, скорей открой.</a:t>
            </a:r>
          </a:p>
          <a:p>
            <a:pPr algn="ctr">
              <a:defRPr/>
            </a:pPr>
            <a:r>
              <a:rPr lang="ru-RU" sz="3200" b="1" dirty="0"/>
              <a:t>Там в лесу охотник злой.</a:t>
            </a:r>
          </a:p>
          <a:p>
            <a:pPr algn="ctr">
              <a:defRPr/>
            </a:pPr>
            <a:r>
              <a:rPr lang="ru-RU" sz="3200" b="1" dirty="0"/>
              <a:t>- Заяц, заяц, забегай,</a:t>
            </a:r>
          </a:p>
          <a:p>
            <a:pPr algn="ctr">
              <a:defRPr/>
            </a:pPr>
            <a:r>
              <a:rPr lang="ru-RU" sz="3200" b="1" dirty="0"/>
              <a:t>Лапу подавай!</a:t>
            </a:r>
          </a:p>
          <a:p>
            <a:pPr algn="ctr">
              <a:defRPr/>
            </a:pPr>
            <a:endParaRPr lang="ru-RU" sz="36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6" name="Рисунок 5" descr="olen05.gif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643688" y="-500063"/>
            <a:ext cx="1857375" cy="37147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zajats48.gif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929188" y="3643313"/>
            <a:ext cx="2571750" cy="2451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714348" y="714357"/>
            <a:ext cx="7143800" cy="830997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4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М. </a:t>
            </a:r>
            <a:r>
              <a:rPr lang="ru-RU" sz="4800" b="1" spc="50" dirty="0" err="1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Пляцковский</a:t>
            </a:r>
            <a:endParaRPr lang="ru-RU" sz="4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857224" y="1857364"/>
            <a:ext cx="8143932" cy="1448525"/>
          </a:xfrm>
          <a:prstGeom prst="rect">
            <a:avLst/>
          </a:prstGeom>
          <a:noFill/>
        </p:spPr>
        <p:txBody>
          <a:bodyPr>
            <a:prstTxWarp prst="textWave1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1600" b="1" spc="50" dirty="0">
                <a:ln w="11430"/>
                <a:solidFill>
                  <a:srgbClr val="0000FF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Добрая лошадь</a:t>
            </a:r>
          </a:p>
        </p:txBody>
      </p:sp>
      <p:pic>
        <p:nvPicPr>
          <p:cNvPr id="20484" name="Рисунок 4" descr="library2.jpg"/>
          <p:cNvPicPr>
            <a:picLocks noChangeAspect="1"/>
          </p:cNvPicPr>
          <p:nvPr/>
        </p:nvPicPr>
        <p:blipFill>
          <a:blip r:embed="rId2">
            <a:clrChange>
              <a:clrFrom>
                <a:srgbClr val="FAF9F4"/>
              </a:clrFrom>
              <a:clrTo>
                <a:srgbClr val="FAF9F4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572125" y="3500438"/>
            <a:ext cx="3167063" cy="3167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6558D3E-4AFD-4075-A68F-CF679D350FAE}" type="slidenum">
              <a:rPr lang="ru-RU" smtClean="0"/>
              <a:pPr>
                <a:defRPr/>
              </a:pPr>
              <a:t>13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3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 l="771" t="1988" r="68637" b="68599"/>
          <a:stretch>
            <a:fillRect/>
          </a:stretch>
        </p:blipFill>
        <p:spPr bwMode="auto">
          <a:xfrm>
            <a:off x="428625" y="0"/>
            <a:ext cx="2154238" cy="160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7" name="Picture 3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CFCFC"/>
              </a:clrFrom>
              <a:clrTo>
                <a:srgbClr val="FCFCFC">
                  <a:alpha val="0"/>
                </a:srgbClr>
              </a:clrTo>
            </a:clrChange>
          </a:blip>
          <a:srcRect l="68637" t="993" r="771" b="68599"/>
          <a:stretch>
            <a:fillRect/>
          </a:stretch>
        </p:blipFill>
        <p:spPr bwMode="auto">
          <a:xfrm>
            <a:off x="5286375" y="142875"/>
            <a:ext cx="2362200" cy="1820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8" name="Picture 3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BFFFE"/>
              </a:clrFrom>
              <a:clrTo>
                <a:srgbClr val="FBFFFE">
                  <a:alpha val="0"/>
                </a:srgbClr>
              </a:clrTo>
            </a:clrChange>
          </a:blip>
          <a:srcRect l="30077" t="22865" r="27763" b="32808"/>
          <a:stretch>
            <a:fillRect/>
          </a:stretch>
        </p:blipFill>
        <p:spPr bwMode="auto">
          <a:xfrm>
            <a:off x="3071813" y="1500188"/>
            <a:ext cx="2803525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9" name="Picture 3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9FDFC"/>
              </a:clrFrom>
              <a:clrTo>
                <a:srgbClr val="F9FDFC">
                  <a:alpha val="0"/>
                </a:srgbClr>
              </a:clrTo>
            </a:clrChange>
            <a:lum bright="-10000" contrast="20000"/>
          </a:blip>
          <a:srcRect l="68637" t="55675" r="771" b="993"/>
          <a:stretch>
            <a:fillRect/>
          </a:stretch>
        </p:blipFill>
        <p:spPr bwMode="auto">
          <a:xfrm>
            <a:off x="5929313" y="4286250"/>
            <a:ext cx="1939925" cy="2130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10" name="Picture 3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9FDFC"/>
              </a:clrFrom>
              <a:clrTo>
                <a:srgbClr val="F9FDFC">
                  <a:alpha val="0"/>
                </a:srgbClr>
              </a:clrTo>
            </a:clrChange>
            <a:lum bright="-10000" contrast="20000"/>
          </a:blip>
          <a:srcRect l="2315" t="55675" r="66324" b="1988"/>
          <a:stretch>
            <a:fillRect/>
          </a:stretch>
        </p:blipFill>
        <p:spPr bwMode="auto">
          <a:xfrm>
            <a:off x="571500" y="3857625"/>
            <a:ext cx="2143125" cy="2243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11" name="Picture 3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BFFFE"/>
              </a:clrFrom>
              <a:clrTo>
                <a:srgbClr val="FBFFFE">
                  <a:alpha val="0"/>
                </a:srgbClr>
              </a:clrTo>
            </a:clrChange>
            <a:lum bright="-10000" contrast="30000"/>
          </a:blip>
          <a:srcRect l="37018" t="68599" r="30849" b="993"/>
          <a:stretch>
            <a:fillRect/>
          </a:stretch>
        </p:blipFill>
        <p:spPr bwMode="auto">
          <a:xfrm>
            <a:off x="3441700" y="4540250"/>
            <a:ext cx="2022475" cy="148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7F47F46-E567-492C-91DF-32D6E1CA9437}" type="slidenum">
              <a:rPr lang="ru-RU" smtClean="0"/>
              <a:pPr>
                <a:defRPr/>
              </a:pPr>
              <a:t>14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284 0.05251 C -0.2592 -0.16447 -0.50503 -0.38121 -0.60416 -0.47235 C -0.70329 -0.5635 -0.59913 -0.49225 -0.60816 -0.49479 C -0.61649 -0.49734 -0.63645 -0.49294 -0.65607 -0.48832 " pathEditMode="relative" rAng="0" ptsTypes="aaaA">
                                      <p:cBhvr>
                                        <p:cTn id="6" dur="2000" fill="hold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45" y="-30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11111E-6 1.96623E-7 L -0.30712 -0.02082 " pathEditMode="relative" ptsTypes="AA">
                                      <p:cBhvr>
                                        <p:cTn id="10" dur="20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83333E-6 1.30696E-6 L 0.66145 -0.53504 " pathEditMode="relative" ptsTypes="AA">
                                      <p:cBhvr>
                                        <p:cTn id="14" dur="2000" fill="hold"/>
                                        <p:tgtEl>
                                          <p:spTgt spid="215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73472E-18 2.0657E-6 L 0.66146 0.43025 " pathEditMode="relative" ptsTypes="AA">
                                      <p:cBhvr>
                                        <p:cTn id="18" dur="20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3.39116E-6 L -0.15747 -0.28337 " pathEditMode="relative" ptsTypes="AA">
                                      <p:cBhvr>
                                        <p:cTn id="22" dur="2000" fill="hold"/>
                                        <p:tgtEl>
                                          <p:spTgt spid="215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4.91325E-6 L 0.11024 0.38816 " pathEditMode="relative" ptsTypes="AA">
                                      <p:cBhvr>
                                        <p:cTn id="26" dur="20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85786" y="285728"/>
            <a:ext cx="7929617" cy="830997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4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Словарная работа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42845" y="1428736"/>
            <a:ext cx="4572032" cy="830997"/>
          </a:xfrm>
          <a:prstGeom prst="rect">
            <a:avLst/>
          </a:prstGeom>
          <a:ln>
            <a:solidFill>
              <a:srgbClr val="0000FF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4800" b="1" dirty="0">
                <a:solidFill>
                  <a:srgbClr val="0000FF"/>
                </a:solidFill>
              </a:rPr>
              <a:t>Хвастовство - </a:t>
            </a:r>
            <a:endParaRPr lang="ru-RU" sz="4800" b="1" dirty="0">
              <a:ln w="11430"/>
              <a:solidFill>
                <a:srgbClr val="0000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857753" y="1214422"/>
            <a:ext cx="3786214" cy="2246769"/>
          </a:xfrm>
          <a:prstGeom prst="rect">
            <a:avLst/>
          </a:prstGeom>
          <a:ln>
            <a:solidFill>
              <a:srgbClr val="0000FF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>
              <a:defRPr/>
            </a:pPr>
            <a:r>
              <a:rPr lang="ru-RU" sz="2800" b="1" dirty="0">
                <a:ln/>
                <a:solidFill>
                  <a:srgbClr val="000099"/>
                </a:solidFill>
              </a:rPr>
              <a:t>Неумеренное восхваление </a:t>
            </a:r>
          </a:p>
          <a:p>
            <a:pPr>
              <a:defRPr/>
            </a:pPr>
            <a:r>
              <a:rPr lang="ru-RU" sz="2800" b="1" dirty="0">
                <a:ln/>
                <a:solidFill>
                  <a:srgbClr val="000099"/>
                </a:solidFill>
              </a:rPr>
              <a:t>своих достоинств, часто преувеличенных.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214282" y="4000504"/>
            <a:ext cx="3429024" cy="830997"/>
          </a:xfrm>
          <a:prstGeom prst="rect">
            <a:avLst/>
          </a:prstGeom>
          <a:ln>
            <a:solidFill>
              <a:srgbClr val="0000FF"/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48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Похвала - </a:t>
            </a:r>
            <a:endParaRPr lang="ru-RU" sz="4800" b="1" spc="50" dirty="0">
              <a:ln w="11430"/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000496" y="4000504"/>
            <a:ext cx="3786213" cy="1077218"/>
          </a:xfrm>
          <a:prstGeom prst="rect">
            <a:avLst/>
          </a:prstGeom>
          <a:ln>
            <a:solidFill>
              <a:srgbClr val="0000FF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3200" b="1" dirty="0">
                <a:ln/>
                <a:solidFill>
                  <a:srgbClr val="000099"/>
                </a:solidFill>
              </a:rPr>
              <a:t>Хороший отзыв, одобрение.</a:t>
            </a:r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AA1E786-8E21-4060-B5D4-1ECC104160D3}" type="slidenum">
              <a:rPr lang="ru-RU" smtClean="0"/>
              <a:pPr>
                <a:defRPr/>
              </a:pPr>
              <a:t>15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2214546" y="714356"/>
            <a:ext cx="4357718" cy="5643602"/>
          </a:xfrm>
          <a:prstGeom prst="rect">
            <a:avLst/>
          </a:prstGeom>
          <a:blipFill dpi="0" rotWithShape="1">
            <a:blip r:embed="rId2" cstate="print"/>
            <a:srcRect/>
            <a:tile tx="0" ty="0" sx="100000" sy="100000" flip="none" algn="tl"/>
          </a:blipFill>
          <a:ln w="9525">
            <a:solidFill>
              <a:schemeClr val="accent1"/>
            </a:solidFill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  <p:txBody>
          <a:bodyPr wrap="none" lIns="100794" tIns="50397" rIns="100794" bIns="50397" anchor="ctr"/>
          <a:lstStyle/>
          <a:p>
            <a:pPr>
              <a:defRPr/>
            </a:pPr>
            <a:endParaRPr lang="ru-RU"/>
          </a:p>
        </p:txBody>
      </p:sp>
      <p:sp>
        <p:nvSpPr>
          <p:cNvPr id="23557" name="Rectangle 5"/>
          <p:cNvSpPr>
            <a:spLocks noChangeArrowheads="1"/>
          </p:cNvSpPr>
          <p:nvPr/>
        </p:nvSpPr>
        <p:spPr bwMode="auto">
          <a:xfrm>
            <a:off x="2286000" y="928688"/>
            <a:ext cx="4143375" cy="642937"/>
          </a:xfrm>
          <a:prstGeom prst="rect">
            <a:avLst/>
          </a:prstGeom>
          <a:blipFill dpi="0" rotWithShape="1">
            <a:blip r:embed="rId3"/>
            <a:srcRect/>
            <a:tile tx="0" ty="0" sx="100000" sy="100000" flip="none" algn="tl"/>
          </a:blipFill>
          <a:ln w="9525">
            <a:solidFill>
              <a:srgbClr val="C00000"/>
            </a:solidFill>
            <a:miter lim="800000"/>
            <a:headEnd/>
            <a:tailEnd/>
          </a:ln>
        </p:spPr>
        <p:txBody>
          <a:bodyPr wrap="none" lIns="100794" tIns="50397" rIns="100794" bIns="50397" anchor="ctr"/>
          <a:lstStyle/>
          <a:p>
            <a:pPr algn="ctr"/>
            <a:endParaRPr lang="ru-RU">
              <a:solidFill>
                <a:srgbClr val="FF3300"/>
              </a:solidFill>
            </a:endParaRPr>
          </a:p>
        </p:txBody>
      </p:sp>
      <p:sp>
        <p:nvSpPr>
          <p:cNvPr id="23558" name="Rectangle 5"/>
          <p:cNvSpPr>
            <a:spLocks noChangeArrowheads="1"/>
          </p:cNvSpPr>
          <p:nvPr/>
        </p:nvSpPr>
        <p:spPr bwMode="auto">
          <a:xfrm>
            <a:off x="3643313" y="5643563"/>
            <a:ext cx="1857375" cy="627062"/>
          </a:xfrm>
          <a:prstGeom prst="rect">
            <a:avLst/>
          </a:prstGeom>
          <a:blipFill dpi="0" rotWithShape="1">
            <a:blip r:embed="rId3"/>
            <a:srcRect/>
            <a:tile tx="0" ty="0" sx="100000" sy="100000" flip="none" algn="tl"/>
          </a:blipFill>
          <a:ln w="9525">
            <a:solidFill>
              <a:srgbClr val="C00000"/>
            </a:solidFill>
            <a:miter lim="800000"/>
            <a:headEnd/>
            <a:tailEnd/>
          </a:ln>
        </p:spPr>
        <p:txBody>
          <a:bodyPr wrap="none" lIns="100794" tIns="50397" rIns="100794" bIns="50397" anchor="ctr"/>
          <a:lstStyle/>
          <a:p>
            <a:pPr algn="ctr"/>
            <a:endParaRPr lang="ru-RU">
              <a:solidFill>
                <a:srgbClr val="FF3300"/>
              </a:solidFill>
            </a:endParaRPr>
          </a:p>
        </p:txBody>
      </p:sp>
      <p:sp>
        <p:nvSpPr>
          <p:cNvPr id="23559" name="Овал 7"/>
          <p:cNvSpPr>
            <a:spLocks noChangeArrowheads="1"/>
          </p:cNvSpPr>
          <p:nvPr/>
        </p:nvSpPr>
        <p:spPr bwMode="auto">
          <a:xfrm>
            <a:off x="2357438" y="1785938"/>
            <a:ext cx="4071937" cy="2357437"/>
          </a:xfrm>
          <a:prstGeom prst="ellipse">
            <a:avLst/>
          </a:prstGeom>
          <a:gradFill rotWithShape="0"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/>
          </a:gradFill>
          <a:ln w="9525" algn="ctr">
            <a:solidFill>
              <a:srgbClr val="C0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3560" name="Rectangle 5"/>
          <p:cNvSpPr>
            <a:spLocks noChangeArrowheads="1"/>
          </p:cNvSpPr>
          <p:nvPr/>
        </p:nvSpPr>
        <p:spPr bwMode="auto">
          <a:xfrm>
            <a:off x="2714625" y="4572000"/>
            <a:ext cx="3286125" cy="841375"/>
          </a:xfrm>
          <a:prstGeom prst="rect">
            <a:avLst/>
          </a:prstGeom>
          <a:blipFill dpi="0" rotWithShape="1">
            <a:blip r:embed="rId3"/>
            <a:srcRect/>
            <a:tile tx="0" ty="0" sx="100000" sy="100000" flip="none" algn="tl"/>
          </a:blipFill>
          <a:ln w="9525">
            <a:solidFill>
              <a:srgbClr val="C00000"/>
            </a:solidFill>
            <a:miter lim="800000"/>
            <a:headEnd/>
            <a:tailEnd/>
          </a:ln>
        </p:spPr>
        <p:txBody>
          <a:bodyPr wrap="none" lIns="100794" tIns="50397" rIns="100794" bIns="50397" anchor="ctr"/>
          <a:lstStyle/>
          <a:p>
            <a:pPr algn="ctr"/>
            <a:endParaRPr lang="ru-RU">
              <a:solidFill>
                <a:srgbClr val="FF3300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8AC3149-1B7F-408D-BF35-AE4C73713470}" type="slidenum">
              <a:rPr lang="ru-RU" smtClean="0"/>
              <a:pPr>
                <a:defRPr/>
              </a:pPr>
              <a:t>16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1975135" y="857232"/>
            <a:ext cx="5193729" cy="646331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3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М. </a:t>
            </a:r>
            <a:r>
              <a:rPr lang="ru-RU" sz="3600" b="1" spc="50" dirty="0" err="1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Пляцковский</a:t>
            </a:r>
            <a:endParaRPr lang="ru-RU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786050" y="4643446"/>
            <a:ext cx="3143271" cy="695743"/>
          </a:xfrm>
          <a:prstGeom prst="rect">
            <a:avLst/>
          </a:prstGeom>
          <a:noFill/>
        </p:spPr>
        <p:txBody>
          <a:bodyPr>
            <a:prstTxWarp prst="textWave1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1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Добрая лошадь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3643306" y="5572140"/>
            <a:ext cx="1928826" cy="646331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3600" b="1" dirty="0">
                <a:ln/>
                <a:solidFill>
                  <a:srgbClr val="0000FF"/>
                </a:solidFill>
              </a:rPr>
              <a:t>сказка</a:t>
            </a:r>
          </a:p>
        </p:txBody>
      </p:sp>
      <p:pic>
        <p:nvPicPr>
          <p:cNvPr id="12" name="Picture 3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BFFFE"/>
              </a:clrFrom>
              <a:clrTo>
                <a:srgbClr val="FBFFFE">
                  <a:alpha val="0"/>
                </a:srgbClr>
              </a:clrTo>
            </a:clrChange>
          </a:blip>
          <a:srcRect l="30077" t="22865" r="27763" b="32808"/>
          <a:stretch>
            <a:fillRect/>
          </a:stretch>
        </p:blipFill>
        <p:spPr bwMode="auto">
          <a:xfrm>
            <a:off x="2754313" y="2286000"/>
            <a:ext cx="1751012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3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BFFFE"/>
              </a:clrFrom>
              <a:clrTo>
                <a:srgbClr val="FBFFFE">
                  <a:alpha val="0"/>
                </a:srgbClr>
              </a:clrTo>
            </a:clrChange>
            <a:lum bright="-10000" contrast="30000"/>
          </a:blip>
          <a:srcRect l="37018" t="68599" r="30849" b="993"/>
          <a:stretch>
            <a:fillRect/>
          </a:stretch>
        </p:blipFill>
        <p:spPr bwMode="auto">
          <a:xfrm>
            <a:off x="4500563" y="2357438"/>
            <a:ext cx="2022475" cy="148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2286000" y="500063"/>
            <a:ext cx="6172200" cy="285750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15" name="Подзаголовок 14"/>
          <p:cNvSpPr>
            <a:spLocks noGrp="1"/>
          </p:cNvSpPr>
          <p:nvPr>
            <p:ph type="subTitle" idx="1"/>
          </p:nvPr>
        </p:nvSpPr>
        <p:spPr>
          <a:xfrm>
            <a:off x="428625" y="785813"/>
            <a:ext cx="8429625" cy="3786187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ru-RU" sz="44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 хвались сам, а жди, пока тебя другие похвалят.</a:t>
            </a:r>
          </a:p>
          <a:p>
            <a:pPr>
              <a:defRPr/>
            </a:pPr>
            <a:r>
              <a:rPr lang="ru-RU" sz="44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 </a:t>
            </a:r>
          </a:p>
          <a:p>
            <a:pPr eaLnBrk="1" fontAlgn="auto" hangingPunct="1">
              <a:spcAft>
                <a:spcPts val="0"/>
              </a:spcAft>
              <a:buFont typeface="Wingdings"/>
              <a:buNone/>
              <a:defRPr/>
            </a:pPr>
            <a:endParaRPr lang="ru-RU" dirty="0"/>
          </a:p>
        </p:txBody>
      </p:sp>
      <p:pic>
        <p:nvPicPr>
          <p:cNvPr id="24580" name="Рисунок 3" descr="p163580.jpg"/>
          <p:cNvPicPr>
            <a:picLocks noChangeAspect="1"/>
          </p:cNvPicPr>
          <p:nvPr/>
        </p:nvPicPr>
        <p:blipFill>
          <a:blip r:embed="rId2">
            <a:clrChange>
              <a:clrFrom>
                <a:srgbClr val="F8F7FC"/>
              </a:clrFrom>
              <a:clrTo>
                <a:srgbClr val="F8F7FC">
                  <a:alpha val="0"/>
                </a:srgbClr>
              </a:clrTo>
            </a:clrChange>
          </a:blip>
          <a:srcRect t="7974" b="26312"/>
          <a:stretch>
            <a:fillRect/>
          </a:stretch>
        </p:blipFill>
        <p:spPr bwMode="auto">
          <a:xfrm>
            <a:off x="2857500" y="2582863"/>
            <a:ext cx="3917950" cy="4041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A77ED4E-40E4-46AB-BFD8-278F64C5CE4F}" type="slidenum">
              <a:rPr lang="ru-RU" smtClean="0"/>
              <a:pPr>
                <a:defRPr/>
              </a:pPr>
              <a:t>17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Номер слайда 1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Times New Roman" pitchFamily="18" charset="0"/>
              <a:buNone/>
            </a:pPr>
            <a:fld id="{C29BFD24-96F5-4CFC-B69C-DA37DACC1C2C}" type="slidenum">
              <a:rPr lang="ru-RU" smtClean="0">
                <a:solidFill>
                  <a:schemeClr val="tx1"/>
                </a:solidFill>
                <a:latin typeface="Times New Roman" pitchFamily="18" charset="0"/>
                <a:ea typeface="Arial Unicode MS" pitchFamily="34" charset="-128"/>
                <a:cs typeface="Arial Unicode MS" pitchFamily="34" charset="-128"/>
              </a:rPr>
              <a:pPr fontAlgn="base">
                <a:spcBef>
                  <a:spcPct val="0"/>
                </a:spcBef>
                <a:spcAft>
                  <a:spcPct val="0"/>
                </a:spcAft>
                <a:buFont typeface="Times New Roman" pitchFamily="18" charset="0"/>
                <a:buNone/>
              </a:pPr>
              <a:t>18</a:t>
            </a:fld>
            <a:endParaRPr lang="ru-RU" smtClean="0">
              <a:solidFill>
                <a:schemeClr val="tx1"/>
              </a:solidFill>
              <a:latin typeface="Times New Roman" pitchFamily="18" charset="0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071802" y="428604"/>
            <a:ext cx="5572838" cy="699309"/>
          </a:xfrm>
          <a:prstGeom prst="rect">
            <a:avLst/>
          </a:prstGeom>
          <a:noFill/>
        </p:spPr>
        <p:txBody>
          <a:bodyPr lIns="82945" tIns="41473" rIns="82945" bIns="41473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buFont typeface="Times New Roman" pitchFamily="16" charset="0"/>
              <a:buNone/>
              <a:defRPr/>
            </a:pPr>
            <a:r>
              <a:rPr lang="ru-RU" sz="4000" b="1" dirty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ea typeface="MS Gothic" charset="-128"/>
              </a:rPr>
              <a:t>Я улыбнулась…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3643306" y="1071546"/>
            <a:ext cx="3789399" cy="699309"/>
          </a:xfrm>
          <a:prstGeom prst="rect">
            <a:avLst/>
          </a:prstGeom>
          <a:noFill/>
        </p:spPr>
        <p:txBody>
          <a:bodyPr lIns="82945" tIns="41473" rIns="82945" bIns="41473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buFont typeface="Times New Roman" pitchFamily="16" charset="0"/>
              <a:buNone/>
              <a:defRPr/>
            </a:pPr>
            <a:r>
              <a:rPr lang="ru-RU" sz="4000" b="1" spc="45" dirty="0">
                <a:ln w="11430"/>
                <a:solidFill>
                  <a:srgbClr val="0000FF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ea typeface="MS Gothic" charset="-128"/>
              </a:rPr>
              <a:t>Я вспомнил…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1857356" y="1785926"/>
            <a:ext cx="6208073" cy="699309"/>
          </a:xfrm>
          <a:prstGeom prst="rect">
            <a:avLst/>
          </a:prstGeom>
          <a:noFill/>
        </p:spPr>
        <p:txBody>
          <a:bodyPr lIns="82945" tIns="41473" rIns="82945" bIns="41473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buFont typeface="Times New Roman" pitchFamily="16" charset="0"/>
              <a:buNone/>
              <a:defRPr/>
            </a:pPr>
            <a:r>
              <a:rPr lang="ru-RU" sz="4000" b="1" spc="45" dirty="0">
                <a:ln w="11430"/>
                <a:solidFill>
                  <a:srgbClr val="0099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ea typeface="MS Gothic" charset="-128"/>
              </a:rPr>
              <a:t>Мне стало грустно от…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2714612" y="2428868"/>
            <a:ext cx="5919606" cy="699309"/>
          </a:xfrm>
          <a:prstGeom prst="rect">
            <a:avLst/>
          </a:prstGeom>
          <a:noFill/>
        </p:spPr>
        <p:txBody>
          <a:bodyPr lIns="82945" tIns="41473" rIns="82945" bIns="41473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buFont typeface="Times New Roman" pitchFamily="16" charset="0"/>
              <a:buNone/>
              <a:defRPr/>
            </a:pPr>
            <a:r>
              <a:rPr lang="ru-RU" sz="4000" b="1" spc="45" dirty="0">
                <a:ln w="11430"/>
                <a:solidFill>
                  <a:srgbClr val="0000FF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ea typeface="MS Gothic" charset="-128"/>
              </a:rPr>
              <a:t>Я узнал себя…</a:t>
            </a:r>
          </a:p>
        </p:txBody>
      </p:sp>
      <p:pic>
        <p:nvPicPr>
          <p:cNvPr id="25607" name="Рисунок 8" descr="65526_1.jpg"/>
          <p:cNvPicPr>
            <a:picLocks noChangeAspect="1"/>
          </p:cNvPicPr>
          <p:nvPr/>
        </p:nvPicPr>
        <p:blipFill>
          <a:blip r:embed="rId3"/>
          <a:srcRect l="4256" t="43977" r="5107" b="3824"/>
          <a:stretch>
            <a:fillRect/>
          </a:stretch>
        </p:blipFill>
        <p:spPr bwMode="auto">
          <a:xfrm>
            <a:off x="1285875" y="3286125"/>
            <a:ext cx="4286250" cy="3297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/>
  <p:timing>
    <p:tnLst>
      <p:par>
        <p:cTn id="1" dur="indefinite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7467600" cy="1000125"/>
          </a:xfrm>
        </p:spPr>
        <p:txBody>
          <a:bodyPr/>
          <a:lstStyle/>
          <a:p>
            <a:pPr algn="ctr">
              <a:defRPr/>
            </a:pPr>
            <a: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Интернет – ресурсы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6627" name="Содержимое 2"/>
          <p:cNvSpPr>
            <a:spLocks noGrp="1"/>
          </p:cNvSpPr>
          <p:nvPr>
            <p:ph idx="1"/>
          </p:nvPr>
        </p:nvSpPr>
        <p:spPr>
          <a:xfrm>
            <a:off x="457200" y="1143000"/>
            <a:ext cx="8686800" cy="4983163"/>
          </a:xfrm>
        </p:spPr>
        <p:txBody>
          <a:bodyPr/>
          <a:lstStyle/>
          <a:p>
            <a:r>
              <a:rPr lang="en-US" sz="2500" smtClean="0">
                <a:hlinkClick r:id="rId2"/>
              </a:rPr>
              <a:t>http://animo2.ucoz.ru/photo/animacii_malogo_razmera/animacii_chisla/91-4-0-0-2</a:t>
            </a:r>
            <a:r>
              <a:rPr lang="ru-RU" sz="2500" smtClean="0">
                <a:hlinkClick r:id="rId2"/>
              </a:rPr>
              <a:t>-</a:t>
            </a:r>
            <a:r>
              <a:rPr lang="ru-RU" sz="2500" smtClean="0"/>
              <a:t> анимации животных</a:t>
            </a:r>
          </a:p>
          <a:p>
            <a:r>
              <a:rPr lang="en-US" sz="2500" smtClean="0">
                <a:solidFill>
                  <a:srgbClr val="0033CC"/>
                </a:solidFill>
              </a:rPr>
              <a:t>http://images.yandex.ru/yandsearch?text</a:t>
            </a:r>
            <a:r>
              <a:rPr lang="ru-RU" sz="2500" smtClean="0"/>
              <a:t>- иллюстрации книг</a:t>
            </a:r>
          </a:p>
          <a:p>
            <a:r>
              <a:rPr lang="en-US" sz="2500" smtClean="0">
                <a:hlinkClick r:id="rId3"/>
              </a:rPr>
              <a:t>http://www.lenagold.ru/</a:t>
            </a:r>
            <a:r>
              <a:rPr lang="ru-RU" sz="2500" smtClean="0"/>
              <a:t> - рисунки животных</a:t>
            </a:r>
          </a:p>
        </p:txBody>
      </p:sp>
      <p:sp>
        <p:nvSpPr>
          <p:cNvPr id="26628" name="Номер слайда 3"/>
          <p:cNvSpPr>
            <a:spLocks noGrp="1"/>
          </p:cNvSpPr>
          <p:nvPr>
            <p:ph type="sldNum" sz="quarter" idx="11"/>
          </p:nvPr>
        </p:nvSpPr>
        <p:spPr bwMode="auto">
          <a:xfrm rot="5400000">
            <a:off x="6989763" y="3736975"/>
            <a:ext cx="3200400" cy="365125"/>
          </a:xfrm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algn="l" fontAlgn="base">
              <a:spcBef>
                <a:spcPct val="0"/>
              </a:spcBef>
              <a:spcAft>
                <a:spcPct val="0"/>
              </a:spcAft>
              <a:buFont typeface="Times New Roman" pitchFamily="18" charset="0"/>
              <a:buNone/>
            </a:pPr>
            <a:fld id="{C9AEA3B9-A5D6-4791-AF95-947AC3F48516}" type="slidenum">
              <a:rPr lang="ru-RU" sz="1200" b="0" smtClean="0">
                <a:solidFill>
                  <a:schemeClr val="tx2"/>
                </a:solidFill>
                <a:latin typeface="Times New Roman" pitchFamily="18" charset="0"/>
                <a:ea typeface="Arial Unicode MS" pitchFamily="34" charset="-128"/>
                <a:cs typeface="Arial Unicode MS" pitchFamily="34" charset="-128"/>
              </a:rPr>
              <a:pPr algn="l" fontAlgn="base">
                <a:spcBef>
                  <a:spcPct val="0"/>
                </a:spcBef>
                <a:spcAft>
                  <a:spcPct val="0"/>
                </a:spcAft>
                <a:buFont typeface="Times New Roman" pitchFamily="18" charset="0"/>
                <a:buNone/>
              </a:pPr>
              <a:t>19</a:t>
            </a:fld>
            <a:endParaRPr lang="ru-RU" sz="1200" b="0" smtClean="0">
              <a:solidFill>
                <a:schemeClr val="tx2"/>
              </a:solidFill>
              <a:latin typeface="Times New Roman" pitchFamily="18" charset="0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14282" y="3571876"/>
            <a:ext cx="8643998" cy="830997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2400" spc="50" dirty="0">
                <a:ln w="11430"/>
                <a:solidFill>
                  <a:srgbClr val="0000FF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hlinkClick r:id="rId4"/>
              </a:rPr>
              <a:t>http://smiles.33b.ru/smile.bereich0_127_360.html</a:t>
            </a:r>
            <a:r>
              <a:rPr lang="ru-RU" sz="2400" spc="50" dirty="0">
                <a:ln w="11430"/>
                <a:solidFill>
                  <a:srgbClr val="0000FF"/>
                </a:solidFill>
              </a:rPr>
              <a:t> </a:t>
            </a:r>
            <a:r>
              <a:rPr lang="ru-RU" sz="2400" spc="50" dirty="0">
                <a:ln w="11430"/>
              </a:rPr>
              <a:t>- </a:t>
            </a:r>
            <a:r>
              <a:rPr lang="ru-RU" sz="2400" spc="50" dirty="0">
                <a:ln w="11430"/>
                <a:solidFill>
                  <a:schemeClr val="accent6">
                    <a:lumMod val="50000"/>
                  </a:schemeClr>
                </a:solidFill>
              </a:rPr>
              <a:t>анимации к </a:t>
            </a:r>
            <a:r>
              <a:rPr lang="ru-RU" sz="2400" spc="50" dirty="0" err="1">
                <a:ln w="11430"/>
                <a:solidFill>
                  <a:schemeClr val="accent6">
                    <a:lumMod val="50000"/>
                  </a:schemeClr>
                </a:solidFill>
              </a:rPr>
              <a:t>физминутке</a:t>
            </a:r>
            <a:endParaRPr lang="ru-RU" sz="2400" spc="50" dirty="0">
              <a:ln w="11430"/>
              <a:solidFill>
                <a:schemeClr val="accent6">
                  <a:lumMod val="50000"/>
                </a:schemeClr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" y="1"/>
            <a:ext cx="8143899" cy="4247317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3600" b="1" dirty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Прозвенел звонок,</a:t>
            </a:r>
          </a:p>
          <a:p>
            <a:pPr algn="ctr">
              <a:defRPr/>
            </a:pPr>
            <a:r>
              <a:rPr lang="ru-RU" sz="3600" b="1" dirty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начался урок.</a:t>
            </a:r>
          </a:p>
          <a:p>
            <a:pPr algn="ctr">
              <a:defRPr/>
            </a:pPr>
            <a:r>
              <a:rPr lang="ru-RU" sz="3600" b="1" dirty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Тихо будем</a:t>
            </a:r>
          </a:p>
          <a:p>
            <a:pPr algn="ctr">
              <a:defRPr/>
            </a:pPr>
            <a:r>
              <a:rPr lang="ru-RU" sz="3600" b="1" dirty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мы сидеть, </a:t>
            </a:r>
          </a:p>
          <a:p>
            <a:pPr algn="ctr">
              <a:defRPr/>
            </a:pPr>
            <a:r>
              <a:rPr lang="ru-RU" sz="3600" b="1" dirty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чтобы знать всё </a:t>
            </a:r>
          </a:p>
          <a:p>
            <a:pPr algn="ctr">
              <a:defRPr/>
            </a:pPr>
            <a:r>
              <a:rPr lang="ru-RU" sz="3600" b="1" dirty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 уметь.</a:t>
            </a:r>
          </a:p>
          <a:p>
            <a:pPr algn="ctr">
              <a:defRPr/>
            </a:pPr>
            <a:endParaRPr lang="ru-RU" sz="5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9219" name="Picture 8" descr="mult-37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CFBFF"/>
              </a:clrFrom>
              <a:clrTo>
                <a:srgbClr val="FCFB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428875" y="3500438"/>
            <a:ext cx="4786313" cy="287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341AC01-B095-43E8-B5BA-2D9A74073397}" type="slidenum">
              <a:rPr lang="ru-RU" smtClean="0"/>
              <a:pPr>
                <a:defRPr/>
              </a:pPr>
              <a:t>2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Рисунок 1" descr="deva198.jp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10000" contrast="22000"/>
          </a:blip>
          <a:srcRect/>
          <a:stretch>
            <a:fillRect/>
          </a:stretch>
        </p:blipFill>
        <p:spPr bwMode="auto">
          <a:xfrm>
            <a:off x="2571750" y="2301875"/>
            <a:ext cx="4268788" cy="3841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928662" y="285728"/>
            <a:ext cx="7429551" cy="1410124"/>
          </a:xfrm>
          <a:prstGeom prst="rect">
            <a:avLst/>
          </a:prstGeom>
          <a:noFill/>
        </p:spPr>
        <p:txBody>
          <a:bodyPr>
            <a:prstTxWarp prst="textWave1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1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Подготовка к чтению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73C93FC-CD74-43A8-8775-9E2E5CAA8A8D}" type="slidenum">
              <a:rPr lang="ru-RU" smtClean="0"/>
              <a:pPr>
                <a:defRPr/>
              </a:pPr>
              <a:t>3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http://www.lenagold.ru/fon/clipart/p/pir/pirog59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430463" y="1600200"/>
            <a:ext cx="4760912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1523248" y="304800"/>
            <a:ext cx="6097503" cy="769441"/>
          </a:xfrm>
          <a:prstGeom prst="rect">
            <a:avLst/>
          </a:prstGeom>
          <a:ln>
            <a:solidFill>
              <a:srgbClr val="C00000"/>
            </a:solidFill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>
              <a:defRPr/>
            </a:pPr>
            <a:r>
              <a:rPr lang="ru-RU" sz="4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3333CC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Задуйте свечу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421232A-2AB5-4109-8AC2-6ECBE96F6AF3}" type="slidenum">
              <a:rPr lang="ru-RU" smtClean="0"/>
              <a:pPr>
                <a:defRPr/>
              </a:pPr>
              <a:t>4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42909" y="1071547"/>
            <a:ext cx="8286809" cy="5355312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ru-RU" sz="4800" b="1" dirty="0" err="1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За-за-за</a:t>
            </a:r>
            <a:r>
              <a:rPr lang="ru-RU" sz="4800" b="1" dirty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- приближается гроза.</a:t>
            </a:r>
          </a:p>
          <a:p>
            <a:pPr>
              <a:defRPr/>
            </a:pPr>
            <a:r>
              <a:rPr lang="ru-RU" sz="4800" b="1" dirty="0" err="1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Жа-жа-жа</a:t>
            </a:r>
            <a:r>
              <a:rPr lang="ru-RU" sz="4800" b="1" dirty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- заблестели два чижа.</a:t>
            </a:r>
          </a:p>
          <a:p>
            <a:pPr>
              <a:defRPr/>
            </a:pPr>
            <a:r>
              <a:rPr lang="ru-RU" sz="4800" b="1" dirty="0" err="1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Ся-ся-ся</a:t>
            </a:r>
            <a:r>
              <a:rPr lang="ru-RU" sz="4800" b="1" dirty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- Костя ловит карася.</a:t>
            </a:r>
          </a:p>
          <a:p>
            <a:pPr algn="ctr">
              <a:defRPr/>
            </a:pPr>
            <a:endParaRPr lang="ru-RU" sz="5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523248" y="285728"/>
            <a:ext cx="5285806" cy="830997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4800" b="1" cap="all" dirty="0" err="1">
                <a:ln/>
                <a:solidFill>
                  <a:srgbClr val="C0000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Чистоговорки</a:t>
            </a:r>
            <a:endParaRPr lang="ru-RU" sz="4800" b="1" cap="all" dirty="0">
              <a:ln/>
              <a:solidFill>
                <a:srgbClr val="C00000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8813382-EF77-4B19-A82E-908008D6FCCE}" type="slidenum">
              <a:rPr lang="ru-RU" smtClean="0"/>
              <a:pPr>
                <a:defRPr/>
              </a:pPr>
              <a:t>5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071670" y="1071546"/>
            <a:ext cx="6786610" cy="4524315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ru-RU" sz="4800" b="1" dirty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-Тит, иди молотить!</a:t>
            </a:r>
          </a:p>
          <a:p>
            <a:pPr>
              <a:defRPr/>
            </a:pPr>
            <a:r>
              <a:rPr lang="ru-RU" sz="4800" b="1" dirty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-Живот болит.</a:t>
            </a:r>
          </a:p>
          <a:p>
            <a:pPr>
              <a:defRPr/>
            </a:pPr>
            <a:r>
              <a:rPr lang="ru-RU" sz="4800" b="1" dirty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-Тит, иди щи хлебать!</a:t>
            </a:r>
          </a:p>
          <a:p>
            <a:pPr>
              <a:defRPr/>
            </a:pPr>
            <a:r>
              <a:rPr lang="ru-RU" sz="4800" b="1" dirty="0">
                <a:solidFill>
                  <a:srgbClr val="0000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-А где моя большая ложка?</a:t>
            </a:r>
          </a:p>
          <a:p>
            <a:pPr algn="ctr">
              <a:defRPr/>
            </a:pPr>
            <a:endParaRPr lang="ru-RU" sz="48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928795" y="0"/>
            <a:ext cx="4980994" cy="830997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4800" b="1" cap="all" dirty="0">
                <a:ln/>
                <a:solidFill>
                  <a:srgbClr val="C0000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диалог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53CD154-9A83-4866-B208-B76B2430DE47}" type="slidenum">
              <a:rPr lang="ru-RU" smtClean="0"/>
              <a:pPr>
                <a:defRPr/>
              </a:pPr>
              <a:t>6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>
            <a:lum bright="-20000" contrast="20000"/>
          </a:blip>
          <a:srcRect t="5346" b="9165"/>
          <a:stretch>
            <a:fillRect/>
          </a:stretch>
        </p:blipFill>
        <p:spPr bwMode="auto">
          <a:xfrm>
            <a:off x="2857488" y="428604"/>
            <a:ext cx="6143636" cy="5786478"/>
          </a:xfrm>
          <a:prstGeom prst="rect">
            <a:avLst/>
          </a:prstGeom>
          <a:blipFill>
            <a:blip r:embed="rId3" cstate="print">
              <a:lum bright="-20000" contrast="20000"/>
            </a:blip>
            <a:tile tx="0" ty="0" sx="100000" sy="100000" flip="none" algn="tl"/>
          </a:blipFill>
          <a:effectLst>
            <a:glow rad="228600">
              <a:schemeClr val="accent5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w="139700" h="139700" prst="divot"/>
          </a:sp3d>
        </p:spPr>
      </p:pic>
      <p:sp>
        <p:nvSpPr>
          <p:cNvPr id="7" name="Горизонтальный свиток 6"/>
          <p:cNvSpPr/>
          <p:nvPr/>
        </p:nvSpPr>
        <p:spPr>
          <a:xfrm>
            <a:off x="0" y="253444"/>
            <a:ext cx="3275990" cy="6429396"/>
          </a:xfrm>
          <a:prstGeom prst="horizontalScroll">
            <a:avLst/>
          </a:prstGeom>
          <a:solidFill>
            <a:srgbClr val="FFCCFF"/>
          </a:solidFill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0" tIns="45715" rIns="91430" bIns="45715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424771" y="1095939"/>
            <a:ext cx="2851219" cy="5262969"/>
          </a:xfrm>
          <a:prstGeom prst="rect">
            <a:avLst/>
          </a:prstGeom>
          <a:noFill/>
        </p:spPr>
        <p:txBody>
          <a:bodyPr lIns="91430" tIns="45715" rIns="91430" bIns="45715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Что такое хорошо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и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 что такое плохо</a:t>
            </a:r>
          </a:p>
        </p:txBody>
      </p:sp>
      <p:pic>
        <p:nvPicPr>
          <p:cNvPr id="14343" name="Picture 5" descr="bell-1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2760947">
            <a:off x="7897019" y="-178594"/>
            <a:ext cx="1316038" cy="146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8" name="Номер слайда 11"/>
          <p:cNvSpPr>
            <a:spLocks noGrp="1"/>
          </p:cNvSpPr>
          <p:nvPr>
            <p:ph type="sldNum" sz="quarter" idx="12"/>
          </p:nvPr>
        </p:nvSpPr>
        <p:spPr/>
        <p:txBody>
          <a:bodyPr lIns="82945" tIns="41473" rIns="82945" bIns="41473"/>
          <a:lstStyle/>
          <a:p>
            <a:pPr>
              <a:defRPr/>
            </a:pPr>
            <a:fld id="{42F66D65-EE94-457C-903D-75AFBAC8B6DB}" type="slidenum">
              <a:rPr lang="ru-RU" smtClean="0"/>
              <a:pPr>
                <a:defRPr/>
              </a:pPr>
              <a:t>7</a:t>
            </a:fld>
            <a:endParaRPr lang="ru-RU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pic>
        <p:nvPicPr>
          <p:cNvPr id="15363" name="Содержимое 3" descr="709158.jpg"/>
          <p:cNvPicPr>
            <a:picLocks noGrp="1" noChangeAspect="1"/>
          </p:cNvPicPr>
          <p:nvPr>
            <p:ph sz="quarter" idx="1"/>
          </p:nvPr>
        </p:nvPicPr>
        <p:blipFill>
          <a:blip r:embed="rId2"/>
          <a:srcRect t="15289"/>
          <a:stretch>
            <a:fillRect/>
          </a:stretch>
        </p:blipFill>
        <p:spPr>
          <a:xfrm>
            <a:off x="1857375" y="0"/>
            <a:ext cx="5143500" cy="6143625"/>
          </a:xfrm>
          <a:ln>
            <a:solidFill>
              <a:srgbClr val="0000FF"/>
            </a:solidFill>
          </a:ln>
        </p:spPr>
      </p:pic>
      <p:sp>
        <p:nvSpPr>
          <p:cNvPr id="5" name="Прямоугольник 4"/>
          <p:cNvSpPr/>
          <p:nvPr/>
        </p:nvSpPr>
        <p:spPr>
          <a:xfrm>
            <a:off x="857224" y="5786454"/>
            <a:ext cx="7286675" cy="830997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4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М. </a:t>
            </a:r>
            <a:r>
              <a:rPr lang="ru-RU" sz="4800" b="1" spc="50" dirty="0" err="1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Пляцковский</a:t>
            </a:r>
            <a:endParaRPr lang="ru-RU" sz="4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DF44C967-1C61-42E0-994A-6041929B268B}" type="slidenum">
              <a:rPr lang="ru-RU" smtClean="0"/>
              <a:pPr>
                <a:defRPr/>
              </a:pPr>
              <a:t>8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00035" y="142852"/>
            <a:ext cx="8072494" cy="1571636"/>
          </a:xfrm>
          <a:prstGeom prst="rect">
            <a:avLst/>
          </a:prstGeom>
          <a:noFill/>
        </p:spPr>
        <p:txBody>
          <a:bodyPr>
            <a:prstTxWarp prst="textChevron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1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 гости к детским книжкам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785918" y="1643050"/>
            <a:ext cx="5500725" cy="830997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4800" b="1" dirty="0">
                <a:ln w="11430"/>
                <a:solidFill>
                  <a:srgbClr val="FFC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М. </a:t>
            </a:r>
            <a:r>
              <a:rPr lang="ru-RU" sz="4800" b="1" dirty="0" err="1">
                <a:ln w="11430"/>
                <a:solidFill>
                  <a:srgbClr val="FFC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Пляцковский</a:t>
            </a:r>
            <a:endParaRPr lang="ru-RU" sz="4800" b="1" dirty="0">
              <a:ln w="11430"/>
              <a:solidFill>
                <a:srgbClr val="FFC000"/>
              </a:solidFill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B4985AA-2079-4F3E-9A7D-E1F1436D2ECD}" type="slidenum">
              <a:rPr lang="ru-RU" smtClean="0"/>
              <a:pPr>
                <a:defRPr/>
              </a:pPr>
              <a:t>9</a:t>
            </a:fld>
            <a:endParaRPr lang="ru-RU"/>
          </a:p>
        </p:txBody>
      </p:sp>
      <p:pic>
        <p:nvPicPr>
          <p:cNvPr id="16389" name="Рисунок 6" descr="p1767100.jpg"/>
          <p:cNvPicPr>
            <a:picLocks noChangeAspect="1"/>
          </p:cNvPicPr>
          <p:nvPr/>
        </p:nvPicPr>
        <p:blipFill>
          <a:blip r:embed="rId2">
            <a:lum contrast="20000"/>
          </a:blip>
          <a:srcRect t="42616"/>
          <a:stretch>
            <a:fillRect/>
          </a:stretch>
        </p:blipFill>
        <p:spPr bwMode="auto">
          <a:xfrm>
            <a:off x="2714625" y="2571750"/>
            <a:ext cx="3786188" cy="4071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Аспект">
    <a:dk1>
      <a:sysClr val="windowText" lastClr="000000"/>
    </a:dk1>
    <a:lt1>
      <a:sysClr val="window" lastClr="FFFFFF"/>
    </a:lt1>
    <a:dk2>
      <a:srgbClr val="323232"/>
    </a:dk2>
    <a:lt2>
      <a:srgbClr val="E3DED1"/>
    </a:lt2>
    <a:accent1>
      <a:srgbClr val="F07F09"/>
    </a:accent1>
    <a:accent2>
      <a:srgbClr val="9F2936"/>
    </a:accent2>
    <a:accent3>
      <a:srgbClr val="1B587C"/>
    </a:accent3>
    <a:accent4>
      <a:srgbClr val="4E8542"/>
    </a:accent4>
    <a:accent5>
      <a:srgbClr val="604878"/>
    </a:accent5>
    <a:accent6>
      <a:srgbClr val="C19859"/>
    </a:accent6>
    <a:hlink>
      <a:srgbClr val="6B9F25"/>
    </a:hlink>
    <a:folHlink>
      <a:srgbClr val="B26B0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635</TotalTime>
  <Words>271</Words>
  <Application>Microsoft Office PowerPoint</Application>
  <PresentationFormat>Экран (4:3)</PresentationFormat>
  <Paragraphs>84</Paragraphs>
  <Slides>19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7" baseType="lpstr">
      <vt:lpstr>Arial</vt:lpstr>
      <vt:lpstr>Century Schoolbook</vt:lpstr>
      <vt:lpstr>Wingdings</vt:lpstr>
      <vt:lpstr>Wingdings 2</vt:lpstr>
      <vt:lpstr>Calibri</vt:lpstr>
      <vt:lpstr>Times New Roman</vt:lpstr>
      <vt:lpstr>Arial Unicode MS</vt:lpstr>
      <vt:lpstr>Эркер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Интернет – ресурсы</vt:lpstr>
    </vt:vector>
  </TitlesOfParts>
  <Company>SamForum.ws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Татьяна</dc:creator>
  <cp:lastModifiedBy>Николай</cp:lastModifiedBy>
  <cp:revision>69</cp:revision>
  <dcterms:created xsi:type="dcterms:W3CDTF">2010-03-13T17:39:20Z</dcterms:created>
  <dcterms:modified xsi:type="dcterms:W3CDTF">2013-07-19T08:20:39Z</dcterms:modified>
</cp:coreProperties>
</file>