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8" r:id="rId8"/>
    <p:sldId id="269" r:id="rId9"/>
    <p:sldId id="270" r:id="rId10"/>
    <p:sldId id="271" r:id="rId11"/>
    <p:sldId id="272" r:id="rId12"/>
    <p:sldId id="273" r:id="rId13"/>
    <p:sldId id="261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62" r:id="rId25"/>
    <p:sldId id="263" r:id="rId26"/>
    <p:sldId id="264" r:id="rId27"/>
    <p:sldId id="265" r:id="rId28"/>
    <p:sldId id="266" r:id="rId29"/>
    <p:sldId id="267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23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3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3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86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1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8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52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7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93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10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E0131-248F-4485-9474-F5D473F3A87C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4BD13-9DC2-49C9-B8B8-CA93995589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08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armarta.narod.ru/illustration/big/g7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zhel.ru/spaw/images/lib1/titbig.jpg" TargetMode="Externa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1" y="948289"/>
            <a:ext cx="862771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Литературный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ринг</a:t>
            </a:r>
          </a:p>
          <a:p>
            <a:pPr algn="ctr"/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«Книги – это корабли мысли».</a:t>
            </a:r>
          </a:p>
          <a:p>
            <a:pPr algn="r"/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Фрэнсис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Бэкон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6 класс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600" y="4337288"/>
            <a:ext cx="7462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Автор: Ольга Константиновна Савченко,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у</a:t>
            </a:r>
            <a:r>
              <a:rPr lang="ru-RU" sz="2800" b="1" dirty="0" smtClean="0">
                <a:solidFill>
                  <a:srgbClr val="C00000"/>
                </a:solidFill>
              </a:rPr>
              <a:t>читель  русского языка и литературы,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</a:rPr>
              <a:t>ысшая квалификационная категория.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МБОУ «</a:t>
            </a:r>
            <a:r>
              <a:rPr lang="ru-RU" sz="2800" b="1" dirty="0" err="1" smtClean="0">
                <a:solidFill>
                  <a:srgbClr val="C00000"/>
                </a:solidFill>
              </a:rPr>
              <a:t>Нововолковская</a:t>
            </a:r>
            <a:r>
              <a:rPr lang="ru-RU" sz="2800" b="1" dirty="0" smtClean="0">
                <a:solidFill>
                  <a:srgbClr val="C00000"/>
                </a:solidFill>
              </a:rPr>
              <a:t> ООШ»,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Московская область, Рузский район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124744"/>
            <a:ext cx="4385468" cy="5419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41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771" y="980728"/>
            <a:ext cx="4824536" cy="57268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41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10"/>
          <p:cNvSpPr txBox="1">
            <a:spLocks/>
          </p:cNvSpPr>
          <p:nvPr/>
        </p:nvSpPr>
        <p:spPr>
          <a:xfrm>
            <a:off x="5183161" y="836712"/>
            <a:ext cx="3973104" cy="44291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 algn="ct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В жизни нашей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много зла,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Много недоверия.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   Прочитай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его рассказ – стань добрее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в десять раз!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824137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41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85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85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385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85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85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385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385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5" y="1889170"/>
            <a:ext cx="3888432" cy="4840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4752821" y="2203961"/>
            <a:ext cx="4283675" cy="2809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ru-RU" sz="2400" b="1" dirty="0">
                <a:solidFill>
                  <a:schemeClr val="tx2"/>
                </a:solidFill>
              </a:rPr>
              <a:t>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 smtClean="0">
                <a:solidFill>
                  <a:schemeClr val="tx2"/>
                </a:solidFill>
              </a:rPr>
              <a:t>Губы </a:t>
            </a:r>
            <a:r>
              <a:rPr lang="ru-RU" sz="2400" b="1" dirty="0">
                <a:solidFill>
                  <a:schemeClr val="tx2"/>
                </a:solidFill>
              </a:rPr>
              <a:t>бескровные,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           веки упавшие,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Язвы на тощих руках.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Вечно в воде по   </a:t>
            </a:r>
            <a:r>
              <a:rPr lang="ru-RU" sz="2400" b="1" dirty="0" smtClean="0">
                <a:solidFill>
                  <a:schemeClr val="tx2"/>
                </a:solidFill>
              </a:rPr>
              <a:t>  	колено  </a:t>
            </a:r>
            <a:r>
              <a:rPr lang="ru-RU" sz="2400" b="1" dirty="0">
                <a:solidFill>
                  <a:schemeClr val="tx2"/>
                </a:solidFill>
              </a:rPr>
              <a:t>стоявшие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Ноги опухли; </a:t>
            </a: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 smtClean="0">
                <a:solidFill>
                  <a:schemeClr val="tx2"/>
                </a:solidFill>
              </a:rPr>
              <a:t>	колтун </a:t>
            </a:r>
            <a:r>
              <a:rPr lang="ru-RU" sz="2400" b="1" dirty="0">
                <a:solidFill>
                  <a:schemeClr val="tx2"/>
                </a:solidFill>
              </a:rPr>
              <a:t>в </a:t>
            </a:r>
            <a:r>
              <a:rPr lang="ru-RU" sz="2400" b="1" dirty="0" smtClean="0">
                <a:solidFill>
                  <a:schemeClr val="tx2"/>
                </a:solidFill>
              </a:rPr>
              <a:t>волосах.</a:t>
            </a:r>
            <a:r>
              <a:rPr lang="ru-RU" sz="2400" b="1" dirty="0">
                <a:solidFill>
                  <a:schemeClr val="tx2"/>
                </a:solidFill>
              </a:rPr>
              <a:t/>
            </a:r>
            <a:br>
              <a:rPr lang="ru-RU" sz="2400" b="1" dirty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Картинка 4 из 12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64080"/>
            <a:ext cx="5241701" cy="4017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Картинка 2 из 126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83"/>
          <a:stretch/>
        </p:blipFill>
        <p:spPr bwMode="auto">
          <a:xfrm>
            <a:off x="5508104" y="1924978"/>
            <a:ext cx="3507076" cy="3680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118"/>
          <a:stretch/>
        </p:blipFill>
        <p:spPr bwMode="auto">
          <a:xfrm>
            <a:off x="2394314" y="1913930"/>
            <a:ext cx="3977886" cy="4780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2402" y="3789040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Если хочешь крепко спать, возьми с собой в постель чистую совесть.</a:t>
            </a:r>
            <a:endParaRPr lang="ru-RU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t="6607" r="5292" b="11298"/>
          <a:stretch/>
        </p:blipFill>
        <p:spPr bwMode="auto">
          <a:xfrm>
            <a:off x="151098" y="980728"/>
            <a:ext cx="4348894" cy="569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4788024" y="1285354"/>
            <a:ext cx="4248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8023"/>
            <a:ext cx="4608512" cy="5753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5436096" y="980728"/>
            <a:ext cx="369614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3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79" y="-171400"/>
            <a:ext cx="9174079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picture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18" y="1744713"/>
            <a:ext cx="4333875" cy="4941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4763294" y="2275711"/>
            <a:ext cx="42011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ahoma" panose="020B0604030504040204" pitchFamily="34" charset="0"/>
              </a:rPr>
              <a:t>«… зубами щёлкая и </a:t>
            </a:r>
            <a:r>
              <a:rPr lang="ru-RU" sz="3200" b="1" dirty="0" err="1" smtClean="0">
                <a:latin typeface="Tahoma" panose="020B0604030504040204" pitchFamily="34" charset="0"/>
              </a:rPr>
              <a:t>ощетиня</a:t>
            </a:r>
            <a:r>
              <a:rPr lang="ru-RU" sz="3200" b="1" dirty="0" smtClean="0">
                <a:latin typeface="Tahoma" panose="020B0604030504040204" pitchFamily="34" charset="0"/>
              </a:rPr>
              <a:t> </a:t>
            </a:r>
            <a:r>
              <a:rPr lang="ru-RU" sz="3200" b="1" dirty="0">
                <a:latin typeface="Tahoma" panose="020B0604030504040204" pitchFamily="34" charset="0"/>
              </a:rPr>
              <a:t>шерсть, глазами, кажется, хотел бы всех он </a:t>
            </a:r>
            <a:r>
              <a:rPr lang="ru-RU" sz="3200" b="1" dirty="0" smtClean="0">
                <a:latin typeface="Tahoma" panose="020B0604030504040204" pitchFamily="34" charset="0"/>
              </a:rPr>
              <a:t>съесть…»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812362" y="667495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3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Documents and Settings\Администратор\Мои документы\Мои рисунки\Дефорж убил медведя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lum bright="-3000" contrast="47000"/>
          </a:blip>
          <a:srcRect t="2564" b="8419"/>
          <a:stretch/>
        </p:blipFill>
        <p:spPr bwMode="auto">
          <a:xfrm>
            <a:off x="251520" y="1196752"/>
            <a:ext cx="4764606" cy="54005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86226" y="980728"/>
            <a:ext cx="41044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3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2279" y="1052736"/>
            <a:ext cx="81061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Нет лучше Фрегата — чем Книга —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Домчит до любых берегов.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Нет лучше Коня — чем страница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Гарцующих стихов.</a:t>
            </a:r>
          </a:p>
          <a:p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Ни дозоров в пути — ни поборов —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Не свяжет цепью недуг.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На какой простой колеснице</a:t>
            </a:r>
          </a:p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Летит человеческий Дух!</a:t>
            </a:r>
          </a:p>
          <a:p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6420275"/>
            <a:ext cx="2149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Эмили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Дикинсон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7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Documents and Settings\Администратор\Мои документы\Мои рисунки\Сражение Дубровского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lum bright="-1000" contrast="41000"/>
          </a:blip>
          <a:srcRect b="8696"/>
          <a:stretch/>
        </p:blipFill>
        <p:spPr bwMode="auto">
          <a:xfrm>
            <a:off x="251520" y="1913930"/>
            <a:ext cx="4105588" cy="47402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87038" y="2276872"/>
            <a:ext cx="433612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« Как вы думаете, что ценит в людях автор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романа?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6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79" y="17944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Olga\Desktop\2012_03_16\некрасов_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59" y="1016928"/>
            <a:ext cx="5508584" cy="5628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5859380" y="1052736"/>
            <a:ext cx="31688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0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8" t="42573" r="48286" b="16031"/>
          <a:stretch/>
        </p:blipFill>
        <p:spPr bwMode="auto">
          <a:xfrm>
            <a:off x="1745385" y="1940504"/>
            <a:ext cx="5683306" cy="41541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91880" y="6184780"/>
            <a:ext cx="2721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Имя учителя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3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Documents and Settings\Администратор\Мои документы\Мои рисунки\25880747_Svidanie_Vladimira_i_Mashi_v_sadu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1764" y="1052736"/>
            <a:ext cx="5040561" cy="551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364088" y="1196752"/>
            <a:ext cx="3528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4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84882" y="2204864"/>
            <a:ext cx="51506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«а у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…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голос был каким-то мелким и лёгким, так что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него приходилось</a:t>
            </a:r>
          </a:p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слушиваться…»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467736"/>
              </p:ext>
            </p:extLst>
          </p:nvPr>
        </p:nvGraphicFramePr>
        <p:xfrm>
          <a:off x="222261" y="1913930"/>
          <a:ext cx="3240360" cy="48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Точечный рисунок" r:id="rId4" imgW="2534004" imgH="3809524" progId="Paint.Picture">
                  <p:embed/>
                </p:oleObj>
              </mc:Choice>
              <mc:Fallback>
                <p:oleObj name="Точечный рисунок" r:id="rId4" imgW="2534004" imgH="38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61" y="1913930"/>
                        <a:ext cx="3240360" cy="4871650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5715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опыт 1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8"/>
          <a:stretch/>
        </p:blipFill>
        <p:spPr bwMode="auto">
          <a:xfrm>
            <a:off x="179512" y="1988840"/>
            <a:ext cx="7427268" cy="4725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42441" y="836712"/>
            <a:ext cx="54891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600974"/>
              </p:ext>
            </p:extLst>
          </p:nvPr>
        </p:nvGraphicFramePr>
        <p:xfrm>
          <a:off x="2411760" y="1888034"/>
          <a:ext cx="3240360" cy="4855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Точечный рисунок" r:id="rId4" imgW="2542857" imgH="3809524" progId="Paint.Picture">
                  <p:embed/>
                </p:oleObj>
              </mc:Choice>
              <mc:Fallback>
                <p:oleObj name="Точечный рисунок" r:id="rId4" imgW="2542857" imgH="380952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888034"/>
                        <a:ext cx="3240360" cy="4855005"/>
                      </a:xfrm>
                      <a:prstGeom prst="rect">
                        <a:avLst/>
                      </a:prstGeom>
                      <a:solidFill>
                        <a:schemeClr val="hlink"/>
                      </a:solidFill>
                      <a:ln w="57150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76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левша 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07" y="1052736"/>
            <a:ext cx="4320480" cy="560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4845294" y="1196752"/>
            <a:ext cx="40477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L:\Дмитров, Клин, 2011\DSC036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908720"/>
            <a:ext cx="4752528" cy="577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4845294" y="1196752"/>
            <a:ext cx="40477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925513"/>
            <a:ext cx="4106863" cy="5726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4845294" y="1196752"/>
            <a:ext cx="40477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какого произведения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(название и автор) эти герои?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0678" y="836712"/>
            <a:ext cx="61927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Назови имя и фамилию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0"/>
          <a:stretch/>
        </p:blipFill>
        <p:spPr bwMode="auto">
          <a:xfrm>
            <a:off x="1763688" y="1606153"/>
            <a:ext cx="4244834" cy="50396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196752"/>
            <a:ext cx="820891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 книге надо относиться как к жизни.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Её надо читать собственными глазами. Выискивать в ней точное знание.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И идти от книги к книге.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Ведь книга – это только дорога.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Не бойтесь читать много.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Каждая книга пригодится.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В добрый путь!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3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4566408" cy="5654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980728"/>
            <a:ext cx="4287168" cy="5546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Documents and Settings\Admin\Рабочий стол\симонов\K-simonov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3768" y="951212"/>
            <a:ext cx="4248472" cy="5879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028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Содержимое 3" descr="51501764_D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127086"/>
            <a:ext cx="4593819" cy="5387717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4289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14113"/>
            <a:ext cx="4104456" cy="5605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4289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0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14285"/>
            <a:ext cx="4320480" cy="5733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4289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407</Words>
  <Application>Microsoft Office PowerPoint</Application>
  <PresentationFormat>Экран (4:3)</PresentationFormat>
  <Paragraphs>79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Ольга</cp:lastModifiedBy>
  <cp:revision>20</cp:revision>
  <dcterms:created xsi:type="dcterms:W3CDTF">2016-05-24T17:05:37Z</dcterms:created>
  <dcterms:modified xsi:type="dcterms:W3CDTF">2016-06-14T08:31:08Z</dcterms:modified>
</cp:coreProperties>
</file>