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8" r:id="rId2"/>
    <p:sldId id="259" r:id="rId3"/>
    <p:sldId id="261" r:id="rId4"/>
    <p:sldId id="260" r:id="rId5"/>
    <p:sldId id="257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116E38D0-0E10-4720-B125-9E1508FA5CAB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408C61C-C862-4C39-BA3C-7E14EBDE2F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Классификация </a:t>
            </a:r>
            <a:r>
              <a:rPr lang="ru-RU" dirty="0"/>
              <a:t>овощей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endParaRPr lang="ru-RU" sz="4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460" y="1700808"/>
            <a:ext cx="7620000" cy="340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77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Фрукты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6192688" cy="419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85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Салатные – различные виды салатов (кочанный салат, листовой салат, салат-латук).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05024"/>
            <a:ext cx="21621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47837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63856"/>
            <a:ext cx="2871219" cy="285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581" y="3861048"/>
            <a:ext cx="3431282" cy="2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194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Капустные – различные виды капусты (белокочанная, краснокочанная, цветная, брюссельская, савойская, брокколи, кольраби).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693" y="2548942"/>
            <a:ext cx="2807593" cy="210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32856"/>
            <a:ext cx="2265040" cy="226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53136"/>
            <a:ext cx="2508533" cy="18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2426008" cy="188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11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Корнеплоды – морковь, свекла, репа, </a:t>
            </a:r>
            <a:br>
              <a:rPr lang="ru-RU" sz="2400" dirty="0" smtClean="0"/>
            </a:br>
            <a:r>
              <a:rPr lang="ru-RU" sz="2400" dirty="0" smtClean="0"/>
              <a:t>редис, брюква, редька.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67" y="1916832"/>
            <a:ext cx="2307766" cy="202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2448817" cy="202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2280" y="1988841"/>
            <a:ext cx="2548632" cy="195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80256"/>
            <a:ext cx="2602408" cy="195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7" y="4293096"/>
            <a:ext cx="2767781" cy="224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7767" y="4437112"/>
            <a:ext cx="251503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50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Луковичные – лук, чеснок.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2759511" cy="210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6974" y="4356765"/>
            <a:ext cx="2712809" cy="180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91801"/>
            <a:ext cx="3714621" cy="279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765042" cy="263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28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/>
              <a:t>Клубнеплоды – батат, картофель, топинамбур.</a:t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09618"/>
            <a:ext cx="326436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0520" y="4293096"/>
            <a:ext cx="3727709" cy="240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44081"/>
            <a:ext cx="2905793" cy="217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738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Тыквенные – тыква, кабачок, патиссон, огурец.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1882" y="1340768"/>
            <a:ext cx="2669282" cy="2669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2295463" cy="2407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3122290" cy="234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6535" y="4179704"/>
            <a:ext cx="3094061" cy="267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31851"/>
            <a:ext cx="2205192" cy="208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59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Пасленовые – помидоры, баклажаны, сладкий перец.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5010"/>
            <a:ext cx="314701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59266"/>
            <a:ext cx="3299164" cy="29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0850" y="2132856"/>
            <a:ext cx="3354425" cy="337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49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Бобовые – горох, </a:t>
            </a:r>
            <a:r>
              <a:rPr lang="ru-RU" dirty="0" smtClean="0"/>
              <a:t>бобы, фасоль.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68946"/>
            <a:ext cx="3006064" cy="222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7340" y="4700324"/>
            <a:ext cx="2854820" cy="201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861307" cy="210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2712424" cy="242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643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255</TotalTime>
  <Words>87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Autumn</vt:lpstr>
      <vt:lpstr>Классификация овощей </vt:lpstr>
      <vt:lpstr>Салатные – различные виды салатов (кочанный салат, листовой салат, салат-латук). </vt:lpstr>
      <vt:lpstr>Капустные – различные виды капусты (белокочанная, краснокочанная, цветная, брюссельская, савойская, брокколи, кольраби). </vt:lpstr>
      <vt:lpstr>Корнеплоды – морковь, свекла, репа,  редис, брюква, редька. </vt:lpstr>
      <vt:lpstr>Луковичные – лук, чеснок. </vt:lpstr>
      <vt:lpstr>Клубнеплоды – батат, картофель, топинамбур. </vt:lpstr>
      <vt:lpstr>Тыквенные – тыква, кабачок, патиссон, огурец. </vt:lpstr>
      <vt:lpstr>Пасленовые – помидоры, баклажаны, сладкий перец. </vt:lpstr>
      <vt:lpstr>Бобовые – горох, бобы, фасоль. </vt:lpstr>
      <vt:lpstr>                    Фрукты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Никола</cp:lastModifiedBy>
  <cp:revision>15</cp:revision>
  <dcterms:created xsi:type="dcterms:W3CDTF">2014-04-02T12:59:58Z</dcterms:created>
  <dcterms:modified xsi:type="dcterms:W3CDTF">2015-11-30T15:10:14Z</dcterms:modified>
</cp:coreProperties>
</file>