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от и пришла зима... - рукотворчест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142984"/>
            <a:ext cx="526483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И.З.Суриков </a:t>
            </a:r>
          </a:p>
          <a:p>
            <a:pPr algn="ctr"/>
            <a:r>
              <a:rPr lang="ru-RU" sz="7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«Зима»</a:t>
            </a:r>
            <a:endParaRPr lang="ru-RU" sz="7200" b="1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За окном белый снег Автор: БеВлАн Стихи и Проз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281" y="0"/>
            <a:ext cx="9310720" cy="698304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000636"/>
            <a:ext cx="31833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Белый снег, пушистый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 воздухе кружится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 на землю тихо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Падает, ложится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Дневник Джек_Северянин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2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572008"/>
            <a:ext cx="304198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И под утро снегом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Поле забелело,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Точно пеленою</a:t>
            </a:r>
          </a:p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Всё его одело.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Описание елочки зимой в лесу - Лучшие описа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656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214290"/>
            <a:ext cx="389805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Тёмный лес что шапкой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Принакрылся чудной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заснул под нею</a:t>
            </a:r>
          </a:p>
          <a:p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Крепко, непробудно…</a:t>
            </a:r>
            <a:endParaRPr lang="ru-RU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Teorex Inpaint - Графика - Софт - Всё для фотошопа - Фотошопч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534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5357826"/>
            <a:ext cx="36990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Труженик-крестьянин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Вытащил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санишки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равление ТС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5572140"/>
            <a:ext cx="30588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Снеговые горы </a:t>
            </a:r>
          </a:p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Строят ребятишки.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istory_of_art: Зимняя сказка: Витославлиц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43570" y="500042"/>
            <a:ext cx="354064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Уж давно крестьянин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Ждал зимы и стужи,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 избу соломой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Он укрыл снаружи.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69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владимир феликсович</dc:creator>
  <cp:lastModifiedBy>Пользователь</cp:lastModifiedBy>
  <cp:revision>4</cp:revision>
  <dcterms:created xsi:type="dcterms:W3CDTF">2014-10-11T15:59:45Z</dcterms:created>
  <dcterms:modified xsi:type="dcterms:W3CDTF">2014-10-11T16:31:31Z</dcterms:modified>
</cp:coreProperties>
</file>