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3105"/>
    <a:srgbClr val="3B1C03"/>
    <a:srgbClr val="5E0634"/>
    <a:srgbClr val="FF9900"/>
    <a:srgbClr val="336699"/>
    <a:srgbClr val="BB0D68"/>
    <a:srgbClr val="33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623" autoAdjust="0"/>
  </p:normalViewPr>
  <p:slideViewPr>
    <p:cSldViewPr>
      <p:cViewPr varScale="1">
        <p:scale>
          <a:sx n="69" d="100"/>
          <a:sy n="69" d="100"/>
        </p:scale>
        <p:origin x="-54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BB47-D1DF-44E1-8A8C-76AABA2E7F2C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8279-5BE2-4B06-BE67-6264A893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BB47-D1DF-44E1-8A8C-76AABA2E7F2C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8279-5BE2-4B06-BE67-6264A893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BB47-D1DF-44E1-8A8C-76AABA2E7F2C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8279-5BE2-4B06-BE67-6264A893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BB47-D1DF-44E1-8A8C-76AABA2E7F2C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8279-5BE2-4B06-BE67-6264A893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BB47-D1DF-44E1-8A8C-76AABA2E7F2C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8279-5BE2-4B06-BE67-6264A893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BB47-D1DF-44E1-8A8C-76AABA2E7F2C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8279-5BE2-4B06-BE67-6264A893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BB47-D1DF-44E1-8A8C-76AABA2E7F2C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8279-5BE2-4B06-BE67-6264A893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BB47-D1DF-44E1-8A8C-76AABA2E7F2C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8279-5BE2-4B06-BE67-6264A893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BB47-D1DF-44E1-8A8C-76AABA2E7F2C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8279-5BE2-4B06-BE67-6264A893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BB47-D1DF-44E1-8A8C-76AABA2E7F2C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8279-5BE2-4B06-BE67-6264A893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8BB47-D1DF-44E1-8A8C-76AABA2E7F2C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668279-5BE2-4B06-BE67-6264A893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B47-D1DF-44E1-8A8C-76AABA2E7F2C}" type="datetimeFigureOut">
              <a:rPr lang="ru-RU" smtClean="0"/>
              <a:pPr/>
              <a:t>06.04.2013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68279-5BE2-4B06-BE67-6264A893C2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lu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otus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80010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714488"/>
            <a:ext cx="5357850" cy="178595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Чудо в жизни христианина</a:t>
            </a:r>
            <a:endParaRPr lang="ru-RU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1357297"/>
            <a:ext cx="1857388" cy="571505"/>
          </a:xfrm>
        </p:spPr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  <a:cs typeface="Aharoni" pitchFamily="2" charset="-79"/>
              </a:rPr>
              <a:t>    Урок 22</a:t>
            </a:r>
            <a:endParaRPr lang="ru-RU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Impact" pitchFamily="34" charset="0"/>
              <a:cs typeface="Aharoni" pitchFamily="2" charset="-79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артур\Pictures\люди\Spasenie-domashnih-pitomcev-02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1014419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643446"/>
            <a:ext cx="8229600" cy="2071702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Для христианина чудом может быть встреча с тем человеком, который только и мог помочь в трудной ситуации.</a:t>
            </a:r>
            <a:endParaRPr lang="ru-RU" sz="32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57892"/>
            <a:ext cx="8229600" cy="268271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57892"/>
            <a:ext cx="8229600" cy="268271"/>
          </a:xfrm>
        </p:spPr>
        <p:txBody>
          <a:bodyPr>
            <a:normAutofit fontScale="40000" lnSpcReduction="20000"/>
          </a:bodyPr>
          <a:lstStyle/>
          <a:p>
            <a:endParaRPr lang="ru-RU"/>
          </a:p>
        </p:txBody>
      </p:sp>
      <p:pic>
        <p:nvPicPr>
          <p:cNvPr id="11265" name="Picture 1" descr="C:\Users\артур\Pictures\люди\101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Христианин знает, что, если хочешь помощи от Бога, то и сам должен стараться исполнять Его заповеди, призывающие к добрым делам.</a:t>
            </a:r>
            <a:endParaRPr lang="ru-RU" b="1" dirty="0">
              <a:ln w="11430"/>
              <a:solidFill>
                <a:schemeClr val="accent3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57892"/>
            <a:ext cx="8229600" cy="268271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pic>
        <p:nvPicPr>
          <p:cNvPr id="4" name="Picture 1" descr="C:\Users\артур\Pictures\люди\sestra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28604"/>
            <a:ext cx="6858000" cy="4800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29264"/>
            <a:ext cx="8229600" cy="121444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Если хочешь, чтобы Бог послал ангела, сам стань ангелом для другого.</a:t>
            </a:r>
            <a:endParaRPr lang="ru-RU" sz="36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stihi.ru/pics/2011/05/16/46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Добрые дела формируют характер человека. Если человек в своей жизни постоянно творит добро, христиане говорят, что он стяжал (приобрел) добродетель.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8229600" cy="411147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43578"/>
            <a:ext cx="8229600" cy="482585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4098" name="Picture 2" descr="http://nsknews.info/upload/media/media8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714752"/>
            <a:ext cx="3429024" cy="2571768"/>
          </a:xfrm>
          <a:prstGeom prst="rect">
            <a:avLst/>
          </a:prstGeom>
          <a:noFill/>
        </p:spPr>
      </p:pic>
      <p:pic>
        <p:nvPicPr>
          <p:cNvPr id="4100" name="Picture 4" descr="http://cs302108.vkontakte.ru/u75648726/-14/x_6a3a3ed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642918"/>
            <a:ext cx="3500462" cy="2500330"/>
          </a:xfrm>
          <a:prstGeom prst="rect">
            <a:avLst/>
          </a:prstGeom>
          <a:noFill/>
        </p:spPr>
      </p:pic>
      <p:pic>
        <p:nvPicPr>
          <p:cNvPr id="4102" name="Picture 6" descr="http://pokrov3.narod.ru/p1010672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214290"/>
            <a:ext cx="3500462" cy="2428892"/>
          </a:xfrm>
          <a:prstGeom prst="rect">
            <a:avLst/>
          </a:prstGeom>
          <a:noFill/>
        </p:spPr>
      </p:pic>
      <p:pic>
        <p:nvPicPr>
          <p:cNvPr id="4106" name="Picture 10" descr="http://rosinka.shr.edu.ru/images/p46_izobrajenie64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4143380"/>
            <a:ext cx="3357586" cy="23574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928934"/>
            <a:ext cx="8229600" cy="1000132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673105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Добродетель – это видимое проявление внутренних добрых свойств человека.</a:t>
            </a:r>
            <a:endParaRPr lang="ru-RU" b="1" dirty="0">
              <a:ln w="11430"/>
              <a:solidFill>
                <a:srgbClr val="673105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4104" name="Picture 8" descr="http://rosinka.shr.edu.ru/images/p46_izobrajenie55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4643446"/>
            <a:ext cx="2643206" cy="207170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60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6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600" decel="100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6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600" decel="100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600" decel="100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00" decel="100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00" decel="100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600" decel="100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600" decel="100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00" decel="100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00" decel="100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1">
          <a:gsLst>
            <a:gs pos="0">
              <a:schemeClr val="accent2">
                <a:lumMod val="60000"/>
                <a:lumOff val="4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86388"/>
            <a:ext cx="8229600" cy="83977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3" name="Picture 1" descr="C:\Users\артур\Pictures\иконы\0_6d7a8_39341dfb_XL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61200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285728"/>
            <a:ext cx="3929090" cy="6357982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Три  главные христианские добродетели – вера, надежда,  любовь.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артур\Pictures\природа\0_7e3c9_575c644e_XL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8"/>
            <a:ext cx="8229600" cy="2000264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Прочитайте слова апостола Павла в рубрике «Это интересно» на с. 71. </a:t>
            </a:r>
            <a:endParaRPr lang="ru-RU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339709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ртур\Pictures\картины\x_ba790d1c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1571612"/>
            <a:ext cx="5286412" cy="328614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Презентацию подготовила учитель ОРКСЭ МКОУ «</a:t>
            </a:r>
            <a:r>
              <a:rPr lang="ru-RU" sz="4000" b="1" dirty="0" err="1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Ахлебининская</a:t>
            </a:r>
            <a:r>
              <a:rPr lang="ru-RU" sz="40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СОШ» Дронова С. М.</a:t>
            </a:r>
            <a:endParaRPr lang="ru-RU" sz="40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Содержимое 3" descr="Paisiy_holy_trinity[1]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714480" y="785794"/>
            <a:ext cx="1214446" cy="1500198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ртур\Pictures\природа\67999869119375944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5715039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Христиане знают, что для чуда есть место не только в сказке, но и в жизни.</a:t>
            </a:r>
            <a:endParaRPr lang="ru-RU" b="1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271464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8229600" cy="411147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15361" name="Picture 1" descr="C:\Users\артур\Pictures\небо\908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Мы знаем, что 1 не может равняться 3.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ртур\Pictures\небо\SVet_2_5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Impact" pitchFamily="34" charset="0"/>
              </a:rPr>
              <a:t>Но христиане убеждены, что Бог выше всех ограничений, которые Он наложил на мир.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57892"/>
            <a:ext cx="8229600" cy="268271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demotivators.su/upload/600/11312990697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72140"/>
            <a:ext cx="8229600" cy="107157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В Боге Единственность и Троичность едины и совместимы.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4786323"/>
            <a:ext cx="8229600" cy="571503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500042"/>
            <a:ext cx="3471858" cy="614366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Христиане верят в Одного, Единого Бога, </a:t>
            </a:r>
            <a:r>
              <a:rPr lang="ru-RU" sz="2800" b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который, тем не менее, </a:t>
            </a:r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есть </a:t>
            </a:r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Святая Троица:</a:t>
            </a:r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/>
            </a:r>
            <a:b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</a:br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Отец,</a:t>
            </a:r>
            <a:b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</a:br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Сын </a:t>
            </a:r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(воплотившийся во </a:t>
            </a:r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Христе</a:t>
            </a:r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)</a:t>
            </a:r>
            <a:b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</a:br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и </a:t>
            </a:r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Дух Святой. </a:t>
            </a:r>
            <a:endParaRPr lang="ru-RU" sz="2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43578"/>
            <a:ext cx="8229600" cy="482585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4" name="Содержимое 3" descr="Paisiy_holy_trinity[1]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000628" cy="6858000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C:\Users\артур\Pictures\небо\1459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Impact" pitchFamily="34" charset="0"/>
              </a:rPr>
              <a:t>Объяснить это невозможно, но Бог свободен от законов математики.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8229600" cy="411147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 pitchFamily="34" charset="0"/>
              </a:rPr>
              <a:t>Прочитайте на с. 70 рассказ Святейшего Патриарха Московского и Всея Руси Кирилла о чуде, которое когда-то произошло в их семье.</a:t>
            </a:r>
            <a:endParaRPr lang="ru-RU" sz="3200" b="1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43578"/>
            <a:ext cx="8229600" cy="482585"/>
          </a:xfrm>
        </p:spPr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10242" name="Picture 2" descr="http://www.psmb.ru/uploads/tx_news/76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571744"/>
            <a:ext cx="6153150" cy="409575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643446"/>
            <a:ext cx="5972188" cy="14827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http://img0.liveinternet.ru/images/attach/c/1/61/409/61409428_1278848369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85982" y="-2571792"/>
            <a:ext cx="12715964" cy="135731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429264"/>
            <a:ext cx="8229600" cy="1285884"/>
          </a:xfrm>
        </p:spPr>
        <p:txBody>
          <a:bodyPr>
            <a:noAutofit/>
          </a:bodyPr>
          <a:lstStyle/>
          <a:p>
            <a:r>
              <a:rPr lang="ru-RU" sz="3600" dirty="0" smtClean="0">
                <a:ln w="1841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Impact" pitchFamily="34" charset="0"/>
              </a:rPr>
              <a:t>Для верующих людей чудо – это не обязательно видение ангела.</a:t>
            </a:r>
            <a:endParaRPr lang="ru-RU" sz="3600" dirty="0">
              <a:ln w="18415" cmpd="sng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Impact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257</Words>
  <Application>Microsoft Office PowerPoint</Application>
  <PresentationFormat>Экран (4:3)</PresentationFormat>
  <Paragraphs>18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Чудо в жизни христианина</vt:lpstr>
      <vt:lpstr>Христиане знают, что для чуда есть место не только в сказке, но и в жизни.</vt:lpstr>
      <vt:lpstr>Мы знаем, что 1 не может равняться 3.</vt:lpstr>
      <vt:lpstr>Но христиане убеждены, что Бог выше всех ограничений, которые Он наложил на мир.</vt:lpstr>
      <vt:lpstr>В Боге Единственность и Троичность едины и совместимы.</vt:lpstr>
      <vt:lpstr>Христиане верят в Одного, Единого Бога, который, тем не менее, есть Святая Троица: Отец, Сын (воплотившийся во Христе) и Дух Святой. </vt:lpstr>
      <vt:lpstr>Объяснить это невозможно, но Бог свободен от законов математики.</vt:lpstr>
      <vt:lpstr>Прочитайте на с. 70 рассказ Святейшего Патриарха Московского и Всея Руси Кирилла о чуде, которое когда-то произошло в их семье.</vt:lpstr>
      <vt:lpstr>Для верующих людей чудо – это не обязательно видение ангела.</vt:lpstr>
      <vt:lpstr>Для христианина чудом может быть встреча с тем человеком, который только и мог помочь в трудной ситуации.</vt:lpstr>
      <vt:lpstr>Христианин знает, что, если хочешь помощи от Бога, то и сам должен стараться исполнять Его заповеди, призывающие к добрым делам.</vt:lpstr>
      <vt:lpstr>Если хочешь, чтобы Бог послал ангела, сам стань ангелом для другого.</vt:lpstr>
      <vt:lpstr>Добрые дела формируют характер человека. Если человек в своей жизни постоянно творит добро, христиане говорят, что он стяжал (приобрел) добродетель.</vt:lpstr>
      <vt:lpstr>Добродетель – это видимое проявление внутренних добрых свойств человека.</vt:lpstr>
      <vt:lpstr>Три  главные христианские добродетели – вера, надежда,  любовь.</vt:lpstr>
      <vt:lpstr>Прочитайте слова апостола Павла в рубрике «Это интересно» на с. 71. </vt:lpstr>
      <vt:lpstr>Презентацию подготовила учитель ОРКСЭ МКОУ «Ахлебининская СОШ» Дронова С. М.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артур</dc:creator>
  <cp:lastModifiedBy>Титаник</cp:lastModifiedBy>
  <cp:revision>20</cp:revision>
  <dcterms:created xsi:type="dcterms:W3CDTF">2013-02-15T09:50:21Z</dcterms:created>
  <dcterms:modified xsi:type="dcterms:W3CDTF">2013-04-06T16:38:56Z</dcterms:modified>
</cp:coreProperties>
</file>