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6"/>
  </p:notesMasterIdLst>
  <p:sldIdLst>
    <p:sldId id="315" r:id="rId2"/>
    <p:sldId id="307" r:id="rId3"/>
    <p:sldId id="306" r:id="rId4"/>
    <p:sldId id="303" r:id="rId5"/>
    <p:sldId id="304" r:id="rId6"/>
    <p:sldId id="311" r:id="rId7"/>
    <p:sldId id="302" r:id="rId8"/>
    <p:sldId id="292" r:id="rId9"/>
    <p:sldId id="301" r:id="rId10"/>
    <p:sldId id="256" r:id="rId11"/>
    <p:sldId id="300" r:id="rId12"/>
    <p:sldId id="297" r:id="rId13"/>
    <p:sldId id="294" r:id="rId14"/>
    <p:sldId id="275" r:id="rId15"/>
    <p:sldId id="291" r:id="rId16"/>
    <p:sldId id="261" r:id="rId17"/>
    <p:sldId id="259" r:id="rId18"/>
    <p:sldId id="258" r:id="rId19"/>
    <p:sldId id="273" r:id="rId20"/>
    <p:sldId id="288" r:id="rId21"/>
    <p:sldId id="290" r:id="rId22"/>
    <p:sldId id="284" r:id="rId23"/>
    <p:sldId id="266" r:id="rId24"/>
    <p:sldId id="308" r:id="rId25"/>
    <p:sldId id="295" r:id="rId26"/>
    <p:sldId id="280" r:id="rId27"/>
    <p:sldId id="263" r:id="rId28"/>
    <p:sldId id="276" r:id="rId29"/>
    <p:sldId id="277" r:id="rId30"/>
    <p:sldId id="278" r:id="rId31"/>
    <p:sldId id="279" r:id="rId32"/>
    <p:sldId id="281" r:id="rId33"/>
    <p:sldId id="269" r:id="rId34"/>
    <p:sldId id="312" r:id="rId35"/>
    <p:sldId id="268" r:id="rId36"/>
    <p:sldId id="267" r:id="rId37"/>
    <p:sldId id="270" r:id="rId38"/>
    <p:sldId id="274" r:id="rId39"/>
    <p:sldId id="314" r:id="rId40"/>
    <p:sldId id="283" r:id="rId41"/>
    <p:sldId id="286" r:id="rId42"/>
    <p:sldId id="287" r:id="rId43"/>
    <p:sldId id="309" r:id="rId44"/>
    <p:sldId id="313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39" autoAdjust="0"/>
    <p:restoredTop sz="86364" autoAdjust="0"/>
  </p:normalViewPr>
  <p:slideViewPr>
    <p:cSldViewPr>
      <p:cViewPr varScale="1">
        <p:scale>
          <a:sx n="32" d="100"/>
          <a:sy n="32" d="100"/>
        </p:scale>
        <p:origin x="-5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99777-65D4-445E-8AEB-E652F2DF7D9B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B7E297-F77F-48F5-AAF6-FC0911679B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872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B7E297-F77F-48F5-AAF6-FC0911679B3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006A-60AC-4500-844A-00316A5EF73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DBE0-FA9A-49A0-BCC3-6FE216B080F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006A-60AC-4500-844A-00316A5EF73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DBE0-FA9A-49A0-BCC3-6FE216B08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006A-60AC-4500-844A-00316A5EF73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DBE0-FA9A-49A0-BCC3-6FE216B08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006A-60AC-4500-844A-00316A5EF73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DBE0-FA9A-49A0-BCC3-6FE216B08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006A-60AC-4500-844A-00316A5EF73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BC0DBE0-FA9A-49A0-BCC3-6FE216B08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006A-60AC-4500-844A-00316A5EF73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DBE0-FA9A-49A0-BCC3-6FE216B08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006A-60AC-4500-844A-00316A5EF73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DBE0-FA9A-49A0-BCC3-6FE216B08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006A-60AC-4500-844A-00316A5EF73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DBE0-FA9A-49A0-BCC3-6FE216B08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006A-60AC-4500-844A-00316A5EF73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DBE0-FA9A-49A0-BCC3-6FE216B08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006A-60AC-4500-844A-00316A5EF73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DBE0-FA9A-49A0-BCC3-6FE216B08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006A-60AC-4500-844A-00316A5EF73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0DBE0-FA9A-49A0-BCC3-6FE216B08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4E5006A-60AC-4500-844A-00316A5EF736}" type="datetimeFigureOut">
              <a:rPr lang="ru-RU" smtClean="0"/>
              <a:pPr/>
              <a:t>27.09.2010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BC0DBE0-FA9A-49A0-BCC3-6FE216B080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АВСТРАЛИЯ</a:t>
            </a:r>
            <a:br>
              <a:rPr lang="ru-RU" dirty="0" smtClean="0"/>
            </a:br>
            <a:r>
              <a:rPr lang="ru-RU" dirty="0" smtClean="0"/>
              <a:t>(Окружающий мир 4 класс)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МОУ «СОШ №1» г. Валуйки Белгородской области</a:t>
            </a:r>
          </a:p>
          <a:p>
            <a:r>
              <a:rPr lang="ru-RU" dirty="0" smtClean="0"/>
              <a:t>Учитель: Лихобабенко Л.И.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8320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00438"/>
            <a:ext cx="7772400" cy="1000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PXVMCALW5FNNCAXG23DWCAQAJL4KCAKU70S2CAU1JU7JCA0BDDGNCAE1U3NLCA7O2I5BCAABBWYZCAE8KPSMCA54OHZPCAD1QB8JCA39NXW4CA7W2X37CACVT5YVCAZMS1B1CAWJXEGACA7BXE8ZCAJEDC5X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 l="11980" t="4762" r="11647" b="2697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214422"/>
          </a:xfrm>
        </p:spPr>
        <p:txBody>
          <a:bodyPr>
            <a:normAutofit fontScale="90000"/>
          </a:bodyPr>
          <a:lstStyle/>
          <a:p>
            <a:r>
              <a:rPr lang="ru-RU" sz="4000" b="1" u="sng" dirty="0">
                <a:solidFill>
                  <a:srgbClr val="CC3300"/>
                </a:solidFill>
              </a:rPr>
              <a:t>Столица Австралии - Канберра</a:t>
            </a:r>
          </a:p>
        </p:txBody>
      </p:sp>
      <p:pic>
        <p:nvPicPr>
          <p:cNvPr id="10245" name="Picture 5" descr="канберра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596" y="1428736"/>
            <a:ext cx="8429683" cy="4949839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гЕР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2781300"/>
            <a:ext cx="3887787" cy="3032125"/>
          </a:xfrm>
          <a:prstGeom prst="rect">
            <a:avLst/>
          </a:prstGeom>
          <a:noFill/>
        </p:spPr>
      </p:pic>
      <p:pic>
        <p:nvPicPr>
          <p:cNvPr id="8197" name="Picture 5" descr="ФЛАГ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708275"/>
            <a:ext cx="3313113" cy="3313113"/>
          </a:xfrm>
          <a:prstGeom prst="rect">
            <a:avLst/>
          </a:prstGeom>
          <a:noFill/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663575" y="1433513"/>
            <a:ext cx="20367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400" b="1"/>
              <a:t>Флаг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5848350" y="1360488"/>
            <a:ext cx="22526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400" b="1"/>
              <a:t>Герб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Аборигены</a:t>
            </a:r>
            <a:endParaRPr lang="ru-RU" dirty="0"/>
          </a:p>
        </p:txBody>
      </p:sp>
      <p:pic>
        <p:nvPicPr>
          <p:cNvPr id="4" name="Содержимое 3" descr="QHNECAIOORESCADGTB97CAZOG2YVCA3DNOTPCAD230O2CAG0D3W9CA7H0JCOCAQPIBPMCAUA429QCA0BRYQFCAUX5XYKCAHC3VP6CAV169UHCAHLTMYGCAMDNTE2CAUZE6PRCAWW5DXXCAGXM13RCAOSB2D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571612"/>
            <a:ext cx="3201797" cy="4708525"/>
          </a:xfrm>
        </p:spPr>
      </p:pic>
      <p:pic>
        <p:nvPicPr>
          <p:cNvPr id="5" name="Рисунок 4" descr="GPMCCA0SHK0ACATX78J1CAOJYS9XCASMN31RCAI1CXHGCA5AFRDOCAEX74BYCAVXM3SWCAP2FVO9CA21OBPICARHRSKTCAYUBEZGCA1XVIXVCAUD2MWSCAXR3ECJCAQHDCSXCABNPKMECAK6SKEWCAA0NZG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500174"/>
            <a:ext cx="3714776" cy="4786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/>
              <a:t>Растительный</a:t>
            </a:r>
          </a:p>
          <a:p>
            <a:pPr algn="ctr">
              <a:buNone/>
            </a:pPr>
            <a:r>
              <a:rPr lang="ru-RU" sz="8000" dirty="0" smtClean="0"/>
              <a:t>       мир</a:t>
            </a:r>
          </a:p>
          <a:p>
            <a:pPr algn="ctr">
              <a:buNone/>
            </a:pPr>
            <a:r>
              <a:rPr lang="ru-RU" sz="8000" dirty="0" smtClean="0"/>
              <a:t>Австралии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эвкалипт</a:t>
            </a:r>
            <a:endParaRPr lang="ru-RU" dirty="0"/>
          </a:p>
        </p:txBody>
      </p:sp>
      <p:pic>
        <p:nvPicPr>
          <p:cNvPr id="4" name="Содержимое 3" descr="61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01878" y="1600200"/>
            <a:ext cx="3540244" cy="4708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Дерево призрак</a:t>
            </a:r>
            <a:endParaRPr lang="ru-RU" dirty="0"/>
          </a:p>
        </p:txBody>
      </p:sp>
      <p:pic>
        <p:nvPicPr>
          <p:cNvPr id="4" name="Содержимое 3" descr="QAQDCAN92FX2CAWWXXIDCARMEL0DCAIZJJ25CABVZQKKCAI1A5B3CAKKXG8KCAF6WQLDCA17FTEVCA4YYW6MCA6R07MSCAF6SPF3CAAX0QFACALXI3UOCAYNT5JBCAO77M5NCA96D3AVCATO2GSXCABDJ5F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357298"/>
            <a:ext cx="6572296" cy="52149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Бутылочное дерево</a:t>
            </a:r>
            <a:endParaRPr lang="ru-RU" dirty="0"/>
          </a:p>
        </p:txBody>
      </p:sp>
      <p:pic>
        <p:nvPicPr>
          <p:cNvPr id="4" name="Содержимое 3" descr="0C1FCAWZZ3XHCAM1LGW4CAMTK8F6CA5SBKGRCAKSZEARCA96U2FXCAR3JIDZCAG36B04CAZ6FUGXCAQR0MSDCAPNV085CAFK74MWCASBGRBNCAKSYKOBCAQNVXCBCAG0H157CAN52PQGCAMAU6JECAG2L46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69932" y="1600200"/>
            <a:ext cx="3404136" cy="4708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акация</a:t>
            </a:r>
            <a:endParaRPr lang="ru-RU" dirty="0"/>
          </a:p>
        </p:txBody>
      </p:sp>
      <p:pic>
        <p:nvPicPr>
          <p:cNvPr id="4" name="Содержимое 3" descr="0Q8CCAKR7EV2CAGAWQZUCAH7W2N2CATE5GSHCALLT0XPCAKCWKXPCAL1UCDZCAOXF1HLCARA20ZRCATCMYNJCATS42FTCAXUPE8SCAXTOMTRCATS5HGGCAC4AFF1CAR3GO5XCAS3T3MFCACM5KY9CA06XIF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7126" y="1600200"/>
            <a:ext cx="6529747" cy="4708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tterfly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350" y="3233737"/>
            <a:ext cx="495300" cy="39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-0.07609 C -0.00799 -0.08048 -0.0092 -0.08557 -0.01493 -0.08788 C -0.01719 -0.09089 -0.01806 -0.09552 -0.02083 -0.09783 C -0.02361 -0.10014 -0.02726 -0.09968 -0.02986 -0.10199 C -0.0401 -0.11101 -0.03559 -0.10824 -0.04323 -0.11194 C -0.04861 -0.11864 -0.04497 -0.11517 -0.05521 -0.1198 L -0.05521 -0.1198 C -0.06372 -0.1272 -0.0724 -0.13368 -0.08212 -0.13761 C -0.08802 -0.14293 -0.09462 -0.14732 -0.10156 -0.14963 C -0.10885 -0.15611 -0.11267 -0.16096 -0.12083 -0.16351 C -0.12587 -0.1679 -0.13194 -0.17207 -0.13733 -0.17553 C -0.14115 -0.17808 -0.14253 -0.17669 -0.14635 -0.17947 C -0.16076 -0.1901 -0.14948 -0.18571 -0.16267 -0.18941 C -0.1717 -0.19681 -0.18229 -0.19959 -0.19253 -0.20329 C -0.20087 -0.21439 -0.21042 -0.22017 -0.22083 -0.22711 C -0.22899 -0.23243 -0.23437 -0.2433 -0.24323 -0.247 C -0.25069 -0.2537 -0.2599 -0.2648 -0.26858 -0.26897 C -0.27413 -0.27637 -0.28038 -0.27868 -0.28663 -0.28492 C -0.29549 -0.29371 -0.28646 -0.28862 -0.29549 -0.29279 C -0.30642 -0.30736 -0.29236 -0.29024 -0.30747 -0.30273 C -0.3092 -0.30412 -0.31042 -0.30689 -0.31198 -0.30874 C -0.31389 -0.31083 -0.3158 -0.31291 -0.31788 -0.31453 C -0.32691 -0.32123 -0.33611 -0.32586 -0.34653 -0.32863 C -0.35712 -0.33835 -0.36597 -0.35245 -0.3776 -0.36032 C -0.37899 -0.36124 -0.38073 -0.36147 -0.38212 -0.3624 C -0.38524 -0.36471 -0.38802 -0.36772 -0.39097 -0.37026 C -0.39253 -0.37165 -0.39549 -0.37419 -0.39549 -0.37419 C -0.40069 -0.38483 -0.41771 -0.39616 -0.42691 -0.40403 C -0.43385 -0.41004 -0.43108 -0.41559 -0.44184 -0.41998 C -0.44931 -0.42646 -0.45851 -0.43525 -0.46267 -0.44589 " pathEditMode="relative" ptsTypes="fffffFfffffffffffffffffffffff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6268 -0.44589 C -0.40261 -0.44404 -0.34341 -0.43826 -0.28351 -0.43595 C -0.07691 -0.39917 0.41909 -0.42808 0.42396 -0.42808 " pathEditMode="relative" ptsTypes="ffA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396 -0.42808 C 0.41545 -0.42507 0.40937 -0.42345 0.40017 -0.42206 C 0.39358 -0.41906 0.38871 -0.41697 0.38368 -0.41004 C 0.3816 -0.40264 0.37969 -0.40055 0.37465 -0.39616 C 0.37049 -0.38783 0.36528 -0.38344 0.35833 -0.3802 C 0.35434 -0.37488 0.35104 -0.37049 0.34635 -0.36633 C 0.34392 -0.35569 0.33628 -0.35129 0.33003 -0.34459 C 0.32396 -0.33788 0.31597 -0.33557 0.30903 -0.33048 C 0.3059 -0.32817 0.30347 -0.32424 0.30017 -0.32262 C 0.29114 -0.31845 0.28455 -0.31614 0.27778 -0.30666 C 0.27535 -0.29787 0.27292 -0.29995 0.26719 -0.29487 C 0.2651 -0.28561 0.26337 -0.2877 0.25677 -0.28492 C 0.2467 -0.27128 0.25139 -0.2759 0.2434 -0.26896 C 0.23993 -0.25532 0.23264 -0.24838 0.22691 -0.23705 C 0.21962 -0.22248 0.21215 -0.20791 0.20451 -0.19334 C 0.20139 -0.18733 0.18837 -0.17946 0.18524 -0.17738 C 0.18403 -0.17646 0.18316 -0.17461 0.18212 -0.17345 C 0.18073 -0.17206 0.17934 -0.17044 0.17778 -0.16952 C 0.16805 -0.16304 0.15538 -0.16304 0.14496 -0.16166 C 0.13472 -0.15819 0.12413 -0.15749 0.11354 -0.15564 C 0.10087 -0.15125 0.11458 -0.15564 0.09271 -0.15171 C 0.08385 -0.15009 0.07569 -0.14524 0.06719 -0.14177 C 0.06458 -0.13945 0.0625 -0.13598 0.05972 -0.13367 C 0.05642 -0.13113 0.0526 -0.12997 0.0493 -0.12789 C 0.0441 -0.12095 0.03976 -0.1161 0.03437 -0.10985 C 0.03177 -0.10685 0.02882 -0.10384 0.02691 -0.09991 C 0.02587 -0.09783 0.02535 -0.09528 0.02396 -0.09389 C 0.01996 -0.08973 0.01406 -0.09089 0.00903 -0.08996 C 0.00746 -0.08857 0.00451 -0.08603 0.00451 -0.08603 " pathEditMode="relative" ptsTypes="ffffffffffffffffffffffffffffA">
                                      <p:cBhvr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1 -0.08604 C 0.00729 -0.07563 0.01284 -0.06985 0.01944 -0.0643 C 0.02274 -0.06152 0.025 -0.05667 0.02847 -0.05435 C 0.04166 -0.04534 0.05711 -0.03978 0.0717 -0.03632 C 0.08125 -0.02984 0.08906 -0.02082 0.09861 -0.01458 C 0.10347 -0.00787 0.10972 -0.00348 0.11649 -0.0007 C 0.12031 0.00462 0.1243 0.00462 0.12847 0.00924 C 0.13368 0.01503 0.13767 0.01849 0.1434 0.02335 C 0.15052 0.0296 0.15486 0.03584 0.16267 0.03908 C 0.16666 0.04463 0.17986 0.05827 0.18507 0.06313 C 0.19218 0.06984 0.19062 0.06382 0.19704 0.07307 C 0.20034 0.07793 0.20208 0.08487 0.20607 0.0888 C 0.20798 0.09088 0.21024 0.0925 0.21198 0.09481 C 0.2151 0.09898 0.21545 0.10383 0.21788 0.10869 C 0.22604 0.12442 0.21614 0.10083 0.22395 0.11678 C 0.23038 0.12997 0.23628 0.14384 0.2434 0.15656 C 0.24652 0.16951 0.25555 0.17599 0.26267 0.18431 C 0.26684 0.18917 0.27118 0.20027 0.27621 0.2042 C 0.28003 0.20721 0.28402 0.20952 0.28802 0.21207 C 0.30972 0.2264 0.28125 0.21623 0.3 0.22201 C 0.30764 0.22895 0.30989 0.2301 0.31788 0.23404 C 0.3217 0.23889 0.32448 0.2456 0.32691 0.25184 C 0.3276 0.25369 0.32743 0.25624 0.32847 0.25786 C 0.33003 0.2604 0.33246 0.26179 0.33437 0.26387 C 0.33784 0.27751 0.33524 0.27266 0.34027 0.27983 C 0.34079 0.28237 0.34062 0.28561 0.34184 0.28769 C 0.34618 0.29532 0.35868 0.30642 0.36562 0.30966 C 0.36961 0.31475 0.37448 0.31729 0.37916 0.32145 C 0.38142 0.33117 0.3842 0.33232 0.38958 0.33949 C 0.39548 0.34736 0.39791 0.35961 0.40607 0.36331 C 0.40885 0.37511 0.4125 0.37187 0.41944 0.38112 C 0.42291 0.38575 0.42639 0.39037 0.42986 0.395 C 0.43246 0.39847 0.43593 0.40702 0.43593 0.40702 C 0.4375 0.41396 0.43611 0.41165 0.43889 0.41489 " pathEditMode="relative" ptsTypes="fffffffffffffffffffffffffffffffffA">
                                      <p:cBhvr>
                                        <p:cTn id="1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889 0.41489 C 0.325 0.41165 0.21094 0.41327 0.09705 0.40888 C 0.08108 0.4061 0.06736 0.40425 0.05087 0.40286 C 0.04011 0.40009 0.03108 0.39408 0.02101 0.38899 C 0.01129 0.38413 0.00122 0.38043 -0.00885 0.37696 C -0.04844 0.37812 -0.06962 0.3802 -0.10451 0.38297 C -0.15729 0.40148 -0.25069 0.39408 -0.29705 0.395 C -0.30694 0.39569 -0.31701 0.39569 -0.32691 0.39685 C -0.33455 0.39778 -0.34167 0.40356 -0.34913 0.40494 C -0.35503 0.4061 -0.36111 0.4061 -0.36719 0.4068 C -0.37899 0.40957 -0.37309 0.40888 -0.38507 0.40888 " pathEditMode="relative" ptsTypes="ffffffffffA">
                                      <p:cBhvr>
                                        <p:cTn id="2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507 0.40888 C -0.38351 0.40333 -0.38264 0.39616 -0.38055 0.39107 C -0.36944 0.36401 -0.34809 0.34759 -0.32691 0.33742 C -0.31771 0.32585 -0.31059 0.31105 -0.29844 0.3055 C -0.29444 0.29833 -0.28889 0.29116 -0.28351 0.28561 C -0.27847 0.28053 -0.27014 0.2759 -0.26562 0.26989 C -0.2618 0.2648 -0.25642 0.25486 -0.25226 0.25 C -0.23003 0.22387 -0.20399 0.20583 -0.18055 0.18224 C -0.17361 0.1753 -0.17048 0.16374 -0.16406 0.15657 C -0.15955 0.15171 -0.15417 0.1487 -0.14948 0.14454 C -0.14548 0.14107 -0.14219 0.13622 -0.13871 0.13252 C -0.13333 0.12673 -0.13489 0.12974 -0.1283 0.12465 C -0.12274 0.12026 -0.11805 0.11332 -0.11198 0.11078 C -0.11042 0.10869 -0.10851 0.10731 -0.10746 0.10476 C -0.1059 0.10106 -0.10677 0.09597 -0.10451 0.09297 C -0.10017 0.08719 -0.10226 0.09042 -0.09844 0.08302 C -0.0967 0.07123 -0.09601 0.05712 -0.08646 0.05319 C -0.0842 0.05018 -0.08107 0.04833 -0.07899 0.0451 C -0.07656 0.04163 -0.07552 0.03677 -0.07309 0.0333 C -0.07205 0.03191 -0.07118 0.03053 -0.07014 0.02914 C -0.06753 0.01943 -0.06788 0.01341 -0.06111 0.0074 C -0.06076 0.00601 -0.05868 -0.00347 -0.05816 -0.00463 C -0.05642 -0.00879 -0.05226 -0.01642 -0.05226 -0.01642 C -0.04844 -0.03631 -0.05469 -0.00971 -0.04028 -0.03839 C -0.03594 -0.04718 -0.03229 -0.05666 -0.02691 -0.06429 C -0.02344 -0.07817 -0.02465 -0.07216 -0.02239 -0.0821 C -0.02118 -0.09251 -0.02083 -0.10754 -0.01354 -0.11402 C -0.00868 -0.11795 -0.00069 -0.11934 0.00434 -0.12188 C 0.03507 -0.1198 0.03056 -0.11864 0.05226 -0.11402 C 0.05747 -0.10638 0.06129 -0.09505 0.06545 -0.08603 C 0.06684 -0.06869 0.0684 -0.05481 0.0717 -0.03839 C 0.07118 -0.01457 0.07153 0.00948 0.07014 0.0333 C 0.06997 0.03561 0.06806 0.037 0.06719 0.03908 C 0.06649 0.04093 0.06667 0.04348 0.06545 0.0451 C 0.06528 0.04579 0.05729 0.0488 0.05677 0.04903 C 0.05226 0.05319 0.04792 0.05481 0.0434 0.05897 C 0.00608 0.05828 -0.03125 0.05828 -0.06857 0.05712 C -0.07344 0.05689 -0.07934 0.04972 -0.08212 0.0451 C -0.08437 0.0414 -0.08802 0.0333 -0.08802 0.0333 C -0.09114 0.01665 -0.09219 -0.00139 -0.09392 -0.0185 C -0.09305 -0.04625 -0.09601 -0.07354 -0.08055 -0.09413 C -0.075 -0.11448 -0.07309 -0.14015 -0.05521 -0.14778 C -0.04965 -0.15009 -0.04305 -0.15171 -0.03732 -0.15379 C -0.00607 -0.1531 0.02535 -0.1531 0.05677 -0.15171 C 0.06146 -0.15148 0.07031 -0.14894 0.07465 -0.1457 C 0.07778 -0.14339 0.08368 -0.13784 0.08368 -0.13784 C 0.08472 -0.13367 0.08733 -0.1302 0.08802 -0.12581 C 0.09028 -0.11309 0.0908 -0.09736 0.09254 -0.08418 C 0.09306 -0.07146 0.0941 -0.05897 0.0941 -0.04625 C 0.0941 0.07215 0.12413 0.08233 0.07917 0.09297 C -0.05434 0.09112 -0.03055 0.11517 -0.08958 0.07701 C -0.09201 0.07377 -0.09462 0.0703 -0.09705 0.06707 C -0.10017 0.0629 -0.0993 0.05435 -0.10295 0.05111 C -0.10451 0.04972 -0.1059 0.04857 -0.10746 0.04718 C -0.10885 0.03862 -0.11146 0.03446 -0.11493 0.02729 C -0.12344 -0.00948 -0.11736 0.01896 -0.11493 -0.07609 C -0.11458 -0.08673 -0.11423 -0.1191 -0.11042 -0.12581 C -0.10087 -0.142 -0.0901 -0.15125 -0.07604 -0.15773 C -0.05364 -0.15703 -0.03107 -0.15865 -0.00885 -0.15564 C -0.00347 -0.15495 0.00434 -0.14385 0.00434 -0.14385 C 0.00556 -0.13969 0.00868 -0.13622 0.00886 -0.13182 C 0.01077 -0.10823 0.01042 -0.06129 0.01042 -0.03631 " pathEditMode="relative" ptsTypes="fffffffffffffffffffffffffffffffffffffffffffffffffffffffffffffA">
                                      <p:cBhvr>
                                        <p:cTn id="2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8000" dirty="0" smtClean="0"/>
              <a:t>Животные  </a:t>
            </a:r>
          </a:p>
          <a:p>
            <a:pPr>
              <a:buNone/>
            </a:pPr>
            <a:r>
              <a:rPr lang="ru-RU" sz="8000" dirty="0" smtClean="0"/>
              <a:t>      Австралии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коала</a:t>
            </a:r>
            <a:endParaRPr lang="ru-RU" dirty="0"/>
          </a:p>
        </p:txBody>
      </p:sp>
      <p:pic>
        <p:nvPicPr>
          <p:cNvPr id="4" name="Содержимое 3" descr="VMUFCAXF1VO1CAIYVBXCCAUAKUCSCA244Y6NCATKGUU7CA1P87JWCAXGH9Q9CAHA6G84CA3ZXEVICAGPNP31CA26R3RHCA7OHQ5ZCA02NSCZCANY88EBCA03RB11CAML8L3DCA12SBRGCAW9PH5JCA362Y4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5355" y="1600200"/>
            <a:ext cx="5313290" cy="4708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кенгуру</a:t>
            </a:r>
            <a:endParaRPr lang="ru-RU" dirty="0"/>
          </a:p>
        </p:txBody>
      </p:sp>
      <p:pic>
        <p:nvPicPr>
          <p:cNvPr id="4" name="Содержимое 3" descr="4Q4PCA963MLSCADK89LCCABWG3O2CAT00ONHCAR4VFRGCA5RNL3VCAP1U705CAQ09L5MCA58BLF3CAXHZN1RCAG789L2CANPI4U2CAMUHLK5CA0B9EJGCAIGZ0WYCAIT2GMJCAAGAK72CA99HROICART3DQ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500174"/>
            <a:ext cx="7500990" cy="4708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кенгуру</a:t>
            </a:r>
            <a:endParaRPr lang="ru-RU" dirty="0"/>
          </a:p>
        </p:txBody>
      </p:sp>
      <p:pic>
        <p:nvPicPr>
          <p:cNvPr id="4" name="Содержимое 3" descr="sumchatye-zhivotny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8860" y="1428737"/>
            <a:ext cx="4500594" cy="54292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Сумчатый дьявол</a:t>
            </a:r>
            <a:endParaRPr lang="ru-RU" dirty="0"/>
          </a:p>
        </p:txBody>
      </p:sp>
      <p:pic>
        <p:nvPicPr>
          <p:cNvPr id="4" name="Содержимое 3" descr="7QR6CAQ8LRDTCAGOP9RPCAH2SWH7CAW86VRBCAM6BSRVCA607EUDCA2AGHD3CAF3QWYTCAB20RRNCA4E1290CAILX6XCCA02EZZKCAUNV1A4CA8DAOWXCAZX436OCAYJCY82CAH82WWBCAYPB9MSCAE3SUF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4612" y="1928802"/>
            <a:ext cx="4214842" cy="40719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Собака динго</a:t>
            </a:r>
            <a:endParaRPr lang="ru-RU" dirty="0"/>
          </a:p>
        </p:txBody>
      </p:sp>
      <p:pic>
        <p:nvPicPr>
          <p:cNvPr id="4" name="Содержимое 3" descr="84IJCALWMYNWCAIL27IFCACMZ8NZCAYI3E2XCAHHCUBMCAMR0RPSCARIJZ7RCA9RY7VWCAEQD7VZCA8FLH0BCA4B9AH6CASXPQEHCAND2E7NCATSAV5XCA3BZJJICACTPHD3CA95Y2IFCACLG6VKCA2OW4N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7" y="1214422"/>
            <a:ext cx="5072098" cy="5286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поссум</a:t>
            </a:r>
            <a:endParaRPr lang="ru-RU" dirty="0"/>
          </a:p>
        </p:txBody>
      </p:sp>
      <p:pic>
        <p:nvPicPr>
          <p:cNvPr id="4" name="Содержимое 3" descr="6-3-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857364"/>
            <a:ext cx="2857500" cy="4286280"/>
          </a:xfrm>
        </p:spPr>
      </p:pic>
      <p:pic>
        <p:nvPicPr>
          <p:cNvPr id="5" name="Рисунок 4" descr="7NGLCAQFVIC3CAPDO401CAPALIAQCAYRMX95CATYWK19CA282VPLCAVSSWLMCAVAX37JCA1NG7ZJCADQGYP6CAPVE5S8CABRI8LBCA3L9ETICA6FOO3DCADZ8TPMCAUZSWN8CAN24PHECANFR0RKCASWM14Z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89" y="2071678"/>
            <a:ext cx="3071835" cy="3929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поссум</a:t>
            </a:r>
            <a:endParaRPr lang="ru-RU" dirty="0"/>
          </a:p>
        </p:txBody>
      </p:sp>
      <p:pic>
        <p:nvPicPr>
          <p:cNvPr id="4" name="Содержимое 3" descr="99HLCAW2E97GCAJN485QCARAJ1SDCA7NI3EWCALR8B6DCAR6ND3ACAUB7X6HCA26ONU4CAQG4LPWCA8BCOLICASBJDPNCAENYRIKCAOICKM1CAI18QSWCA54DEO7CA3LE0RMCAPFR5V7CASR8A0FCAZW9DI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428868"/>
            <a:ext cx="1792290" cy="2333628"/>
          </a:xfrm>
        </p:spPr>
      </p:pic>
      <p:pic>
        <p:nvPicPr>
          <p:cNvPr id="5" name="Рисунок 4" descr="5529CALD2GAECAPFMIZPCA1ZWDPACAV7ENDPCAUVCMANCAF62IA9CABSP2WDCAPQN4NUCA45BXVPCA6LA020CAFIBCWGCA7S3GHHCAR0YFEWCAUPE9GBCAJK5TOUCACD25KTCAX6X6EUCALUH2GOCASU59J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2285992"/>
            <a:ext cx="2303472" cy="2428892"/>
          </a:xfrm>
          <a:prstGeom prst="rect">
            <a:avLst/>
          </a:prstGeom>
        </p:spPr>
      </p:pic>
      <p:pic>
        <p:nvPicPr>
          <p:cNvPr id="6" name="Рисунок 5" descr="b-possu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446" y="2071678"/>
            <a:ext cx="3071834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520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/>
              <a:t>Прозвенел звонок        весёлый.</a:t>
            </a:r>
          </a:p>
          <a:p>
            <a:pPr>
              <a:buNone/>
            </a:pPr>
            <a:r>
              <a:rPr lang="ru-RU" sz="4400" dirty="0" smtClean="0"/>
              <a:t>Всех позвал он на урок.</a:t>
            </a:r>
          </a:p>
          <a:p>
            <a:pPr>
              <a:buNone/>
            </a:pPr>
            <a:r>
              <a:rPr lang="ru-RU" sz="4400" dirty="0" smtClean="0"/>
              <a:t>Материал сегодня новый,</a:t>
            </a:r>
          </a:p>
          <a:p>
            <a:pPr>
              <a:buNone/>
            </a:pPr>
            <a:r>
              <a:rPr lang="ru-RU" sz="4400" dirty="0" smtClean="0"/>
              <a:t>Он пойдёт , конечно, впрок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поссум</a:t>
            </a:r>
            <a:endParaRPr lang="ru-RU" dirty="0"/>
          </a:p>
        </p:txBody>
      </p:sp>
      <p:pic>
        <p:nvPicPr>
          <p:cNvPr id="4" name="Содержимое 3" descr="possum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9250" y="2049462"/>
            <a:ext cx="5905500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поссум</a:t>
            </a:r>
            <a:endParaRPr lang="ru-RU" dirty="0"/>
          </a:p>
        </p:txBody>
      </p:sp>
      <p:pic>
        <p:nvPicPr>
          <p:cNvPr id="4" name="Содержимое 3" descr="Possymi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2983" y="1600200"/>
            <a:ext cx="6278033" cy="4708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гаттерия</a:t>
            </a:r>
            <a:endParaRPr lang="ru-RU" dirty="0"/>
          </a:p>
        </p:txBody>
      </p:sp>
      <p:pic>
        <p:nvPicPr>
          <p:cNvPr id="4" name="Содержимое 3" descr="6OX8CAN5PS77CA3B27GHCAGDLQP7CA1FB82NCAJXWTZOCAZF2USECAYBGREMCA7AFU6TCAU03557CAO5NED6CAZTE3I2CAYW7FI7CAX8J0J8CA8HAW23CAGA0Q6FCAO7OW4OCA31FBKBCAPOCKWMCABTAD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2143116"/>
            <a:ext cx="3143272" cy="3643338"/>
          </a:xfrm>
        </p:spPr>
      </p:pic>
      <p:pic>
        <p:nvPicPr>
          <p:cNvPr id="5" name="Рисунок 4" descr="G6ZDCAHYCRSTCATRXHHRCAL94PS8CAAQXL6LCAU1EJJECA0Z6SLNCAAIH6VVCA6QPA33CAGINHLDCA1W9MBNCAU13WBBCAH6Y66TCA9FI2U4CATNJNMICAWXYY83CALWI0R2CA2MJBE4CATQIEZ8CACAQB7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785926"/>
            <a:ext cx="4540250" cy="4071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Жаба ага</a:t>
            </a:r>
            <a:endParaRPr lang="ru-RU" dirty="0"/>
          </a:p>
        </p:txBody>
      </p:sp>
      <p:pic>
        <p:nvPicPr>
          <p:cNvPr id="4" name="Содержимое 3" descr="LCCDCA4X07P4CATCXW5SCAA8I40XCAIH6B9GCARQTS9UCAPG2ZNCCAZGHMO8CAQROWO9CA0OJQ0WCAX4DFKWCA9MKKINCAIHQJ8QCA7MCWTQCAWP76O4CATBZV7FCAMTF4WACANA2Y47CAMG9V9MCANIRDT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500174"/>
            <a:ext cx="6643734" cy="43426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68742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Птицы Австралии</a:t>
            </a:r>
            <a:endParaRPr lang="ru-RU" sz="60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Страус эму</a:t>
            </a:r>
            <a:endParaRPr lang="ru-RU" dirty="0"/>
          </a:p>
        </p:txBody>
      </p:sp>
      <p:pic>
        <p:nvPicPr>
          <p:cNvPr id="4" name="Содержимое 3" descr="C4JZCAC5IBDQCALHP9Y4CAZVMTMOCAOLSJ4SCA339PHOCAMDSX54CAHCT6BACAFBQI2ACAN026Q9CAFOK2RICA4GLETPCAWOO0CACAUKF62PCA9Z0YFTCAZBNI82CA2AFW46CA80YGOPCA3EVYXMCAJRS81W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08321" y="1600200"/>
            <a:ext cx="3327358" cy="4708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Черный лебедь</a:t>
            </a:r>
            <a:endParaRPr lang="ru-RU" dirty="0"/>
          </a:p>
        </p:txBody>
      </p:sp>
      <p:pic>
        <p:nvPicPr>
          <p:cNvPr id="4" name="Содержимое 3" descr="0_2a94c_e0036450_X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1643050"/>
            <a:ext cx="4500594" cy="37862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попугай</a:t>
            </a:r>
            <a:endParaRPr lang="ru-RU" dirty="0"/>
          </a:p>
        </p:txBody>
      </p:sp>
      <p:pic>
        <p:nvPicPr>
          <p:cNvPr id="4" name="Содержимое 3" descr="O1KUCA39E4PXCA128FICCAJMHZGHCA5H10H6CAWTN23SCADZ2ND0CAUU516ACA5IO3XOCAFZGU6LCA3XDTZDCAD2J80DCAROHAHLCA5U1TYACA3LOW31CA0CXF4UCAM74O6FCAL7LYGBCA2BIYEQCA0H898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1714488"/>
            <a:ext cx="5286412" cy="4000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лирохвост</a:t>
            </a:r>
            <a:endParaRPr lang="ru-RU" dirty="0"/>
          </a:p>
        </p:txBody>
      </p:sp>
      <p:pic>
        <p:nvPicPr>
          <p:cNvPr id="4" name="Содержимое 3" descr="a6e84c452397b3ae4989c5b79d0fe2e4-1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7250" y="2112962"/>
            <a:ext cx="4889500" cy="3683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Работа в парах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dirty="0" smtClean="0"/>
              <a:t>С.11, учебник «Окружающий мир»</a:t>
            </a:r>
            <a:endParaRPr lang="ru-RU" sz="8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Минутка календаря</a:t>
            </a:r>
            <a:endParaRPr lang="ru-RU" dirty="0"/>
          </a:p>
        </p:txBody>
      </p:sp>
      <p:pic>
        <p:nvPicPr>
          <p:cNvPr id="1026" name="Picture 2" descr="D:\наше\мои док\Коллекция картинок (Microsoft)\j0336789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3071810"/>
            <a:ext cx="533400" cy="809625"/>
          </a:xfrm>
          <a:prstGeom prst="rect">
            <a:avLst/>
          </a:prstGeom>
          <a:noFill/>
        </p:spPr>
      </p:pic>
      <p:pic>
        <p:nvPicPr>
          <p:cNvPr id="3" name="Picture 2" descr="C:\Documents and Settings\Юзверь\Мои документы\Мои рисунки\13oth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3071810"/>
            <a:ext cx="857250" cy="657225"/>
          </a:xfrm>
          <a:prstGeom prst="rect">
            <a:avLst/>
          </a:prstGeom>
          <a:noFill/>
        </p:spPr>
      </p:pic>
      <p:pic>
        <p:nvPicPr>
          <p:cNvPr id="4" name="Picture 2" descr="C:\Documents and Settings\Юзверь\Мои документы\Мои рисунки\1238605513_c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857496"/>
            <a:ext cx="1428750" cy="1238250"/>
          </a:xfrm>
          <a:prstGeom prst="rect">
            <a:avLst/>
          </a:prstGeom>
          <a:noFill/>
        </p:spPr>
      </p:pic>
      <p:pic>
        <p:nvPicPr>
          <p:cNvPr id="5" name="Picture 2" descr="D:\инфомация\Картинкиии\37R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000372"/>
            <a:ext cx="857250" cy="762000"/>
          </a:xfrm>
          <a:prstGeom prst="rect">
            <a:avLst/>
          </a:prstGeom>
          <a:noFill/>
        </p:spPr>
      </p:pic>
      <p:pic>
        <p:nvPicPr>
          <p:cNvPr id="6" name="Picture 2" descr="D:\инфомация\Картинкиии\STORM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3071810"/>
            <a:ext cx="1485900" cy="1057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Змеи Австралии</a:t>
            </a:r>
            <a:endParaRPr lang="ru-RU" dirty="0"/>
          </a:p>
        </p:txBody>
      </p:sp>
      <p:pic>
        <p:nvPicPr>
          <p:cNvPr id="4" name="Содержимое 3" descr="93QOCAYCICTYCAOHS3DTCATCVUALCAHOMXAHCA0M1ZAECALQSQKNCAL7LWZBCAUV6KTYCAMDE3L3CAL8YVWRCANSYW5TCAA9MZLOCAPA0VD9CAOT7B6DCAV7GB0HCAAPWHIKCAYH9EK6CAK5LZ8DCA992A0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714464"/>
            <a:ext cx="3500430" cy="5143536"/>
          </a:xfrm>
        </p:spPr>
      </p:pic>
      <p:pic>
        <p:nvPicPr>
          <p:cNvPr id="5" name="Рисунок 4" descr="D3MGCAZVTWHDCA4L1TN2CA2GYLH2CAE13QCRCAF0H5JCCA3436U6CATMB5AOCAYL64E1CAMK25IQCAFGNRKTCABQZXQFCAWSS0E5CAJOR8YDCAYMKV3PCAV8KQGNCA7OJRM6CAFW4GLQCAGMM0YDCAOI9MV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785902"/>
            <a:ext cx="4429124" cy="5072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Подумай!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Почему в Австралии       сохранились древнейшие представители животных и гаттерии?</a:t>
            </a:r>
            <a:endParaRPr lang="ru-RU" sz="4400" dirty="0"/>
          </a:p>
        </p:txBody>
      </p:sp>
      <p:pic>
        <p:nvPicPr>
          <p:cNvPr id="1026" name="Picture 2" descr="C:\Documents and Settings\Юзверь\Мои документы\album_0608133553_882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4214818"/>
            <a:ext cx="1571636" cy="1619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На уроке мне понравилось … </a:t>
            </a:r>
          </a:p>
          <a:p>
            <a:r>
              <a:rPr lang="ru-RU" sz="4000" dirty="0" smtClean="0"/>
              <a:t>Я узнал(а) …</a:t>
            </a:r>
          </a:p>
          <a:p>
            <a:r>
              <a:rPr lang="ru-RU" sz="4000" dirty="0" smtClean="0"/>
              <a:t>Я запомнил(а) …</a:t>
            </a:r>
          </a:p>
          <a:p>
            <a:r>
              <a:rPr lang="ru-RU" sz="4000" dirty="0" smtClean="0"/>
              <a:t> Я ничего не запомнил(а)  потому, что …</a:t>
            </a:r>
            <a:endParaRPr lang="ru-RU" sz="4000" dirty="0"/>
          </a:p>
        </p:txBody>
      </p:sp>
      <p:pic>
        <p:nvPicPr>
          <p:cNvPr id="1026" name="Picture 2" descr="D:\инфомация\Картинкиии\21M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4857760"/>
            <a:ext cx="1000132" cy="1143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Домашнее задание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/>
              <a:t>С. 7-11, сообщения о растениях и животных Австралии( по выбору)</a:t>
            </a:r>
            <a:endParaRPr lang="ru-RU" sz="6000" dirty="0"/>
          </a:p>
        </p:txBody>
      </p:sp>
      <p:pic>
        <p:nvPicPr>
          <p:cNvPr id="1027" name="Picture 3" descr="C:\Documents and Settings\Юзверь\Мои документы\Мои рисунки\book1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4857760"/>
            <a:ext cx="1195391" cy="1062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54560"/>
          </a:xfrm>
        </p:spPr>
        <p:txBody>
          <a:bodyPr>
            <a:normAutofit/>
          </a:bodyPr>
          <a:lstStyle/>
          <a:p>
            <a:r>
              <a:rPr lang="ru-RU" sz="8000" smtClean="0"/>
              <a:t>Молодцы!</a:t>
            </a:r>
            <a:endParaRPr lang="ru-RU" sz="8000" dirty="0"/>
          </a:p>
        </p:txBody>
      </p:sp>
      <p:pic>
        <p:nvPicPr>
          <p:cNvPr id="1026" name="Picture 2" descr="D:\наше\мои док\Коллекция картинок (Microsoft)\AG00373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3786190"/>
            <a:ext cx="2357454" cy="1747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Народный календарь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Январь – </a:t>
            </a:r>
            <a:r>
              <a:rPr lang="ru-RU" sz="4000" dirty="0" err="1" smtClean="0"/>
              <a:t>сечень</a:t>
            </a:r>
            <a:endParaRPr lang="ru-RU" sz="4000" dirty="0" smtClean="0"/>
          </a:p>
          <a:p>
            <a:r>
              <a:rPr lang="ru-RU" sz="4000" dirty="0" smtClean="0"/>
              <a:t>Январь – году начало, зиме – середина</a:t>
            </a:r>
          </a:p>
          <a:p>
            <a:r>
              <a:rPr lang="ru-RU" sz="4000" dirty="0" smtClean="0"/>
              <a:t>Январь – макушка зимы</a:t>
            </a:r>
          </a:p>
          <a:p>
            <a:r>
              <a:rPr lang="ru-RU" sz="4000" dirty="0" smtClean="0"/>
              <a:t>Пётр – Павел дня прибавил</a:t>
            </a:r>
          </a:p>
          <a:p>
            <a:r>
              <a:rPr lang="ru-RU" sz="4000" dirty="0" smtClean="0"/>
              <a:t>Коли ветер, будет год сырой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Проверка знаний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/>
              <a:t>Напишите имена известных  людей мира и России, с которыми вы познакомились в  первой части учебника «Окружающий мир» </a:t>
            </a:r>
          </a:p>
          <a:p>
            <a:pPr algn="ctr">
              <a:buNone/>
            </a:pPr>
            <a:r>
              <a:rPr lang="ru-RU" sz="4400" dirty="0" smtClean="0"/>
              <a:t>( не менее 5 имён)</a:t>
            </a:r>
            <a:endParaRPr lang="ru-RU" sz="4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                                   </a:t>
            </a:r>
            <a:r>
              <a:rPr lang="ru-RU" dirty="0" err="1" smtClean="0"/>
              <a:t>Ерм</a:t>
            </a:r>
            <a:r>
              <a:rPr lang="ru-RU" dirty="0" err="1" smtClean="0">
                <a:solidFill>
                  <a:srgbClr val="FF0000"/>
                </a:solidFill>
              </a:rPr>
              <a:t>А</a:t>
            </a:r>
            <a:r>
              <a:rPr lang="ru-RU" dirty="0" err="1" smtClean="0"/>
              <a:t>к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2                               </a:t>
            </a:r>
            <a:r>
              <a:rPr lang="ru-RU" dirty="0" err="1" smtClean="0"/>
              <a:t>Кутузо</a:t>
            </a:r>
            <a:r>
              <a:rPr lang="ru-RU" dirty="0" err="1" smtClean="0">
                <a:solidFill>
                  <a:srgbClr val="FF0000"/>
                </a:solidFill>
              </a:rPr>
              <a:t>В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3                                          С</a:t>
            </a:r>
            <a:r>
              <a:rPr lang="ru-RU" dirty="0" smtClean="0"/>
              <a:t>уворов</a:t>
            </a:r>
          </a:p>
          <a:p>
            <a:pPr>
              <a:buNone/>
            </a:pPr>
            <a:r>
              <a:rPr lang="ru-RU" dirty="0" smtClean="0"/>
              <a:t>4                                      </a:t>
            </a:r>
            <a:r>
              <a:rPr lang="ru-RU" dirty="0" err="1" smtClean="0"/>
              <a:t>Пё</a:t>
            </a:r>
            <a:r>
              <a:rPr lang="ru-RU" dirty="0" err="1" smtClean="0">
                <a:solidFill>
                  <a:srgbClr val="FF0000"/>
                </a:solidFill>
              </a:rPr>
              <a:t>Т</a:t>
            </a:r>
            <a:r>
              <a:rPr lang="ru-RU" dirty="0" err="1" smtClean="0"/>
              <a:t>р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5                                      </a:t>
            </a:r>
            <a:r>
              <a:rPr lang="ru-RU" dirty="0" err="1" smtClean="0"/>
              <a:t>Су</a:t>
            </a:r>
            <a:r>
              <a:rPr lang="ru-RU" dirty="0" err="1" smtClean="0">
                <a:solidFill>
                  <a:srgbClr val="FF0000"/>
                </a:solidFill>
              </a:rPr>
              <a:t>Р</a:t>
            </a:r>
            <a:r>
              <a:rPr lang="ru-RU" dirty="0" err="1" smtClean="0"/>
              <a:t>иков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6                                     </a:t>
            </a:r>
            <a:r>
              <a:rPr lang="ru-RU" dirty="0" err="1" smtClean="0"/>
              <a:t>Уш</a:t>
            </a:r>
            <a:r>
              <a:rPr lang="ru-RU" dirty="0" err="1" smtClean="0">
                <a:solidFill>
                  <a:srgbClr val="FF0000"/>
                </a:solidFill>
              </a:rPr>
              <a:t>А</a:t>
            </a:r>
            <a:r>
              <a:rPr lang="ru-RU" dirty="0" err="1" smtClean="0"/>
              <a:t>ков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7          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Л</a:t>
            </a:r>
            <a:r>
              <a:rPr lang="ru-RU" dirty="0" smtClean="0"/>
              <a:t>омоносов</a:t>
            </a:r>
          </a:p>
          <a:p>
            <a:pPr>
              <a:buNone/>
            </a:pPr>
            <a:r>
              <a:rPr lang="ru-RU" dirty="0" smtClean="0"/>
              <a:t>8                               </a:t>
            </a:r>
            <a:r>
              <a:rPr lang="ru-RU" dirty="0" err="1" smtClean="0"/>
              <a:t>Екатер</a:t>
            </a:r>
            <a:r>
              <a:rPr lang="ru-RU" dirty="0" err="1" smtClean="0">
                <a:solidFill>
                  <a:srgbClr val="FF0000"/>
                </a:solidFill>
              </a:rPr>
              <a:t>И</a:t>
            </a:r>
            <a:r>
              <a:rPr lang="ru-RU" dirty="0" err="1" smtClean="0"/>
              <a:t>на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9                                 </a:t>
            </a:r>
            <a:r>
              <a:rPr lang="ru-RU" dirty="0" err="1" smtClean="0"/>
              <a:t>Росси</a:t>
            </a:r>
            <a:r>
              <a:rPr lang="ru-RU" dirty="0" err="1" smtClean="0">
                <a:solidFill>
                  <a:srgbClr val="FF0000"/>
                </a:solidFill>
              </a:rPr>
              <a:t>Я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2b29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/>
              <a:t>Самый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/>
              <a:t>маленький</a:t>
            </a:r>
          </a:p>
          <a:p>
            <a:pPr>
              <a:buNone/>
            </a:pPr>
            <a:r>
              <a:rPr lang="ru-RU" sz="5400" dirty="0" smtClean="0"/>
              <a:t>отдалённый</a:t>
            </a:r>
          </a:p>
          <a:p>
            <a:pPr>
              <a:buNone/>
            </a:pPr>
            <a:r>
              <a:rPr lang="ru-RU" sz="5400" dirty="0" smtClean="0"/>
              <a:t>жаркий</a:t>
            </a:r>
          </a:p>
          <a:p>
            <a:pPr>
              <a:buNone/>
            </a:pPr>
            <a:r>
              <a:rPr lang="ru-RU" sz="5400" dirty="0" smtClean="0"/>
              <a:t>малонаселённый</a:t>
            </a:r>
          </a:p>
          <a:p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215</TotalTime>
  <Words>228</Words>
  <Application>Microsoft Office PowerPoint</Application>
  <PresentationFormat>Экран (4:3)</PresentationFormat>
  <Paragraphs>75</Paragraphs>
  <Slides>44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Апекс</vt:lpstr>
      <vt:lpstr>АВСТРАЛИЯ (Окружающий мир 4 класс) </vt:lpstr>
      <vt:lpstr>Презентация PowerPoint</vt:lpstr>
      <vt:lpstr>Презентация PowerPoint</vt:lpstr>
      <vt:lpstr>Минутка календаря</vt:lpstr>
      <vt:lpstr>Народный календарь</vt:lpstr>
      <vt:lpstr>Проверка знаний</vt:lpstr>
      <vt:lpstr>Кроссворд</vt:lpstr>
      <vt:lpstr>Презентация PowerPoint</vt:lpstr>
      <vt:lpstr>Самый</vt:lpstr>
      <vt:lpstr>Презентация PowerPoint</vt:lpstr>
      <vt:lpstr>Презентация PowerPoint</vt:lpstr>
      <vt:lpstr>Столица Австралии - Канберра</vt:lpstr>
      <vt:lpstr>Презентация PowerPoint</vt:lpstr>
      <vt:lpstr>Аборигены</vt:lpstr>
      <vt:lpstr>Презентация PowerPoint</vt:lpstr>
      <vt:lpstr>эвкалипт</vt:lpstr>
      <vt:lpstr>Дерево призрак</vt:lpstr>
      <vt:lpstr>Бутылочное дерево</vt:lpstr>
      <vt:lpstr>акация</vt:lpstr>
      <vt:lpstr>Презентация PowerPoint</vt:lpstr>
      <vt:lpstr>Презентация PowerPoint</vt:lpstr>
      <vt:lpstr>коала</vt:lpstr>
      <vt:lpstr>кенгуру</vt:lpstr>
      <vt:lpstr>кенгуру</vt:lpstr>
      <vt:lpstr>Презентация PowerPoint</vt:lpstr>
      <vt:lpstr>Сумчатый дьявол</vt:lpstr>
      <vt:lpstr>Собака динго</vt:lpstr>
      <vt:lpstr>поссум</vt:lpstr>
      <vt:lpstr>поссум</vt:lpstr>
      <vt:lpstr>поссум</vt:lpstr>
      <vt:lpstr>поссум</vt:lpstr>
      <vt:lpstr>гаттерия</vt:lpstr>
      <vt:lpstr>Жаба ага</vt:lpstr>
      <vt:lpstr>Птицы Австралии</vt:lpstr>
      <vt:lpstr>Страус эму</vt:lpstr>
      <vt:lpstr>Черный лебедь</vt:lpstr>
      <vt:lpstr>попугай</vt:lpstr>
      <vt:lpstr>лирохвост</vt:lpstr>
      <vt:lpstr>Работа в парах</vt:lpstr>
      <vt:lpstr>Змеи Австралии</vt:lpstr>
      <vt:lpstr>Подумай!</vt:lpstr>
      <vt:lpstr>Рефлексия</vt:lpstr>
      <vt:lpstr>Домашнее задание</vt:lpstr>
      <vt:lpstr>Молодцы!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dfu loh</dc:creator>
  <cp:lastModifiedBy>117</cp:lastModifiedBy>
  <cp:revision>45</cp:revision>
  <dcterms:created xsi:type="dcterms:W3CDTF">2010-01-23T17:15:29Z</dcterms:created>
  <dcterms:modified xsi:type="dcterms:W3CDTF">2010-09-27T19:26:14Z</dcterms:modified>
</cp:coreProperties>
</file>