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720" r:id="rId3"/>
    <p:sldMasterId id="2147483768" r:id="rId4"/>
    <p:sldMasterId id="2147483804" r:id="rId5"/>
    <p:sldMasterId id="2147483816" r:id="rId6"/>
    <p:sldMasterId id="2147483828" r:id="rId7"/>
    <p:sldMasterId id="2147483840" r:id="rId8"/>
  </p:sldMasterIdLst>
  <p:sldIdLst>
    <p:sldId id="276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75" r:id="rId21"/>
    <p:sldId id="271" r:id="rId22"/>
    <p:sldId id="272" r:id="rId23"/>
    <p:sldId id="27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0C5FB4B-62C2-4E61-8DBF-CBA024D8B056}" type="datetimeFigureOut">
              <a:rPr lang="ru-RU" smtClean="0"/>
              <a:pPr/>
              <a:t>22.09.2011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ACA0406-5773-4ACA-95CA-AEF487028D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48.xml"/><Relationship Id="rId1" Type="http://schemas.openxmlformats.org/officeDocument/2006/relationships/audio" Target="file:///C:\Documents%20and%20Settings\&#1053;&#1072;&#1090;&#1072;&#1096;&#1072;\&#1052;&#1086;&#1080;%20&#1076;&#1086;&#1082;&#1091;&#1084;&#1077;&#1085;&#1090;&#1099;\&#1063;&#1090;&#1077;&#1085;&#1080;&#1077;%20&#1040;&#1093;&#1084;&#1072;&#1090;&#1086;&#1074;&#1086;&#1081;\akhmatova_51_veter_vojny.mp3" TargetMode="Externa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Documents%20and%20Settings\&#1053;&#1072;&#1090;&#1072;&#1096;&#1072;\&#1052;&#1086;&#1080;%20&#1076;&#1086;&#1082;&#1091;&#1084;&#1077;&#1085;&#1090;&#1099;\&#1063;&#1090;&#1077;&#1085;&#1080;&#1077;%20&#1040;&#1093;&#1084;&#1072;&#1090;&#1086;&#1074;&#1086;&#1081;\akhmatova_30_szhala_ruki.mp3" TargetMode="Externa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6.xml"/><Relationship Id="rId1" Type="http://schemas.openxmlformats.org/officeDocument/2006/relationships/audio" Target="file:///C:\Documents%20and%20Settings\&#1053;&#1072;&#1090;&#1072;&#1096;&#1072;\&#1052;&#1086;&#1080;%20&#1076;&#1086;&#1082;&#1091;&#1084;&#1077;&#1085;&#1090;&#1099;\&#1063;&#1090;&#1077;&#1085;&#1080;&#1077;%20&#1040;&#1093;&#1084;&#1072;&#1090;&#1086;&#1074;&#1086;&#1081;\akhmatova_25_smuglyj_otrok.mp3" TargetMode="Externa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70.xml"/><Relationship Id="rId1" Type="http://schemas.openxmlformats.org/officeDocument/2006/relationships/audio" Target="file:///C:\Documents%20and%20Settings\&#1053;&#1072;&#1090;&#1072;&#1096;&#1072;\&#1052;&#1086;&#1080;%20&#1076;&#1086;&#1082;&#1091;&#1084;&#1077;&#1085;&#1090;&#1099;\&#1063;&#1090;&#1077;&#1085;&#1080;&#1077;%20&#1040;&#1093;&#1084;&#1072;&#1090;&#1086;&#1074;&#1086;&#1081;\akhmatova_59_amadeo_modigliani.mp3" TargetMode="Externa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35.xml"/><Relationship Id="rId1" Type="http://schemas.openxmlformats.org/officeDocument/2006/relationships/audio" Target="file:///C:\Documents%20and%20Settings\&#1053;&#1072;&#1090;&#1072;&#1096;&#1072;\&#1052;&#1086;&#1080;%20&#1076;&#1086;&#1082;&#1091;&#1084;&#1077;&#1085;&#1090;&#1099;\&#1063;&#1090;&#1077;&#1085;&#1080;&#1077;%20&#1040;&#1093;&#1084;&#1072;&#1090;&#1086;&#1074;&#1086;&#1081;\akhmatova_55_mne_golos_byl.mp3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81.xml"/><Relationship Id="rId1" Type="http://schemas.openxmlformats.org/officeDocument/2006/relationships/audio" Target="file:///C:\Documents%20and%20Settings\&#1053;&#1072;&#1090;&#1072;&#1096;&#1072;\&#1052;&#1086;&#1080;%20&#1076;&#1086;&#1082;&#1091;&#1084;&#1077;&#1085;&#1090;&#1099;\&#1063;&#1090;&#1077;&#1085;&#1080;&#1077;%20&#1040;&#1093;&#1084;&#1072;&#1090;&#1086;&#1074;&#1086;&#1081;\akhmatova_01_requiem.mp3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4296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 к уроку литературы по теме «Анна </a:t>
            </a:r>
            <a:r>
              <a:rPr lang="ru-RU" dirty="0" err="1" smtClean="0"/>
              <a:t>Ахматова.Жизнь</a:t>
            </a:r>
            <a:r>
              <a:rPr lang="ru-RU" dirty="0" smtClean="0"/>
              <a:t> и судьба» 11 класс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3786190"/>
            <a:ext cx="4872014" cy="2523170"/>
          </a:xfrm>
        </p:spPr>
        <p:txBody>
          <a:bodyPr/>
          <a:lstStyle/>
          <a:p>
            <a:r>
              <a:rPr lang="ru-RU" dirty="0" smtClean="0"/>
              <a:t>Учитель высшей категории МОБУ «Волховская городская гимназия» </a:t>
            </a:r>
          </a:p>
          <a:p>
            <a:r>
              <a:rPr lang="ru-RU" dirty="0" smtClean="0"/>
              <a:t>Белоусова Н.П.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Наташа\Мои документы\Ахматова\IMG_00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713" y="571480"/>
            <a:ext cx="4419529" cy="552609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714876" y="500042"/>
            <a:ext cx="4138642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1941 -1944 –Во время блокады Ленинграда была в эвакуации в Ташкенте. Вернулась в июне сначала в Москву, потом в Ленинград.</a:t>
            </a:r>
          </a:p>
          <a:p>
            <a:pPr>
              <a:buNone/>
            </a:pPr>
            <a:r>
              <a:rPr lang="ru-RU" sz="2400" dirty="0" smtClean="0"/>
              <a:t>1946 – Постановление ЦК партии «О журналах «Звезда» и «Ленинград»», после которого все книги Ахматовой пущены под нож, а она сама исключена из Союза писателей.</a:t>
            </a: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Наташа\Мои документы\Ахматова\IMG_00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197736" y="857232"/>
            <a:ext cx="4622556" cy="5467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66" y="857232"/>
            <a:ext cx="3857652" cy="54673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1962 – закончена «Поэма без героя»</a:t>
            </a:r>
          </a:p>
          <a:p>
            <a:pPr>
              <a:buNone/>
            </a:pPr>
            <a:r>
              <a:rPr lang="ru-RU" sz="2400" dirty="0" smtClean="0"/>
              <a:t>1964 –поездка в Италию. Вручение Ахматовой премии «Этна - Таормина» за изданный в Италии сборник стихов.</a:t>
            </a:r>
          </a:p>
          <a:p>
            <a:pPr>
              <a:buNone/>
            </a:pPr>
            <a:r>
              <a:rPr lang="ru-RU" sz="2400" dirty="0" smtClean="0"/>
              <a:t>1965 –Поездка в Англию, где ей была присуждена степень почётного доктора Оксфордского университета.</a:t>
            </a:r>
            <a:endParaRPr lang="ru-RU" sz="2400" dirty="0"/>
          </a:p>
        </p:txBody>
      </p:sp>
      <p:pic>
        <p:nvPicPr>
          <p:cNvPr id="5" name="akhmatova_51_veter_vojn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476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Наташа\Мои документы\Ахматова\IMG_00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3936" y="785794"/>
            <a:ext cx="4368050" cy="500066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857232"/>
            <a:ext cx="3757610" cy="514353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1965 – увидела свет последняя книга «Бег времени»</a:t>
            </a:r>
          </a:p>
          <a:p>
            <a:pPr>
              <a:buNone/>
            </a:pPr>
            <a:r>
              <a:rPr lang="ru-RU" dirty="0" smtClean="0"/>
              <a:t>5 марта 1966 – умерла Анна Ахматова В Домодедове, под Москвой. Похоронена в Комарове, близ Петербурга.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АКМЕИЗМ- литературное течение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От греч.</a:t>
            </a:r>
            <a:r>
              <a:rPr lang="en-US" dirty="0" err="1" smtClean="0"/>
              <a:t>akme</a:t>
            </a:r>
            <a:r>
              <a:rPr lang="en-US" dirty="0" smtClean="0"/>
              <a:t> – 1)</a:t>
            </a:r>
            <a:r>
              <a:rPr lang="ru-RU" dirty="0" smtClean="0"/>
              <a:t>вершина , расцвет;</a:t>
            </a:r>
          </a:p>
          <a:p>
            <a:pPr>
              <a:buNone/>
            </a:pPr>
            <a:r>
              <a:rPr lang="ru-RU" dirty="0" smtClean="0"/>
              <a:t>                               2) остриё – заострённость акмеизма   против символизма.</a:t>
            </a:r>
          </a:p>
          <a:p>
            <a:pPr>
              <a:buNone/>
            </a:pPr>
            <a:r>
              <a:rPr lang="ru-RU" dirty="0" smtClean="0"/>
              <a:t>Девиз акмеистов: «ясность, простота, утверждение, реальность жизни».</a:t>
            </a:r>
          </a:p>
          <a:p>
            <a:pPr>
              <a:buNone/>
            </a:pPr>
            <a:r>
              <a:rPr lang="ru-RU" dirty="0" smtClean="0"/>
              <a:t>Акмеисты приемлют мир красоты, звучащий, пахнущий, реальный. Только он и должен быть предметом поэзии.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65403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Анна Ахматова в живописи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57158" y="1000108"/>
            <a:ext cx="4040188" cy="63976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Н.И.Коган 1929</a:t>
            </a:r>
            <a:endParaRPr lang="ru-RU" sz="20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643438" y="1000108"/>
            <a:ext cx="4041775" cy="63976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Н.И.Альтман 1914</a:t>
            </a:r>
            <a:endParaRPr lang="ru-RU" sz="2000" dirty="0"/>
          </a:p>
        </p:txBody>
      </p:sp>
      <p:pic>
        <p:nvPicPr>
          <p:cNvPr id="11" name="Picture 2" descr="C:\Ахматова\IMG_000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857364"/>
            <a:ext cx="3429024" cy="4596802"/>
          </a:xfrm>
          <a:prstGeom prst="rect">
            <a:avLst/>
          </a:prstGeom>
          <a:noFill/>
        </p:spPr>
      </p:pic>
      <p:pic>
        <p:nvPicPr>
          <p:cNvPr id="6146" name="Picture 2" descr="C:\Ахматова\IMG_000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2000240"/>
            <a:ext cx="3481978" cy="412592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28604"/>
            <a:ext cx="4043362" cy="857256"/>
          </a:xfrm>
        </p:spPr>
        <p:txBody>
          <a:bodyPr/>
          <a:lstStyle/>
          <a:p>
            <a:r>
              <a:rPr lang="ru-RU" dirty="0" smtClean="0"/>
              <a:t>З.Е.Серебрякова 1922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428605"/>
            <a:ext cx="4041775" cy="857255"/>
          </a:xfrm>
        </p:spPr>
        <p:txBody>
          <a:bodyPr/>
          <a:lstStyle/>
          <a:p>
            <a:r>
              <a:rPr lang="ru-RU" dirty="0" err="1" smtClean="0"/>
              <a:t>О.Л.Делла</a:t>
            </a:r>
            <a:r>
              <a:rPr lang="ru-RU" dirty="0" smtClean="0"/>
              <a:t> </a:t>
            </a:r>
            <a:r>
              <a:rPr lang="ru-RU" dirty="0" err="1" smtClean="0"/>
              <a:t>Вос-Кардовская</a:t>
            </a:r>
            <a:r>
              <a:rPr lang="ru-RU" dirty="0" smtClean="0"/>
              <a:t> 1915</a:t>
            </a:r>
            <a:endParaRPr lang="ru-RU" dirty="0"/>
          </a:p>
        </p:txBody>
      </p:sp>
      <p:pic>
        <p:nvPicPr>
          <p:cNvPr id="7170" name="Picture 2" descr="C:\Ахматова\IMG_000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0137" y="1571612"/>
            <a:ext cx="3353964" cy="4789501"/>
          </a:xfrm>
          <a:prstGeom prst="rect">
            <a:avLst/>
          </a:prstGeom>
          <a:noFill/>
        </p:spPr>
      </p:pic>
      <p:pic>
        <p:nvPicPr>
          <p:cNvPr id="7171" name="Picture 3" descr="C:\Ахматова\IMG_0007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7" y="1500174"/>
            <a:ext cx="3500461" cy="485778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57166"/>
            <a:ext cx="4040188" cy="928694"/>
          </a:xfrm>
        </p:spPr>
        <p:txBody>
          <a:bodyPr/>
          <a:lstStyle/>
          <a:p>
            <a:r>
              <a:rPr lang="ru-RU" dirty="0" smtClean="0"/>
              <a:t>Н. А. </a:t>
            </a:r>
            <a:r>
              <a:rPr lang="ru-RU" dirty="0" err="1" smtClean="0"/>
              <a:t>Тырса</a:t>
            </a:r>
            <a:r>
              <a:rPr lang="ru-RU" dirty="0" smtClean="0"/>
              <a:t>  1928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357167"/>
            <a:ext cx="4041775" cy="857255"/>
          </a:xfrm>
        </p:spPr>
        <p:txBody>
          <a:bodyPr/>
          <a:lstStyle/>
          <a:p>
            <a:r>
              <a:rPr lang="ru-RU" dirty="0" smtClean="0"/>
              <a:t>Ю.Анненков 1921</a:t>
            </a:r>
            <a:endParaRPr lang="ru-RU" dirty="0"/>
          </a:p>
        </p:txBody>
      </p:sp>
      <p:pic>
        <p:nvPicPr>
          <p:cNvPr id="8194" name="Picture 2" descr="C:\Ахматова\IMG_001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571612"/>
            <a:ext cx="3429024" cy="4857784"/>
          </a:xfrm>
          <a:prstGeom prst="rect">
            <a:avLst/>
          </a:prstGeom>
          <a:noFill/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70863" y="1714500"/>
            <a:ext cx="2990098" cy="464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Анна Андреевна (Горенко)Ахматова</a:t>
            </a:r>
            <a:br>
              <a:rPr lang="ru-RU" sz="3200" dirty="0" smtClean="0"/>
            </a:br>
            <a:r>
              <a:rPr lang="ru-RU" sz="3200" dirty="0" smtClean="0"/>
              <a:t>1889 - 1966</a:t>
            </a:r>
            <a:endParaRPr lang="ru-RU" sz="3200" dirty="0"/>
          </a:p>
        </p:txBody>
      </p:sp>
      <p:pic>
        <p:nvPicPr>
          <p:cNvPr id="2050" name="Picture 2" descr="C:\Documents and Settings\Наташа\Мои документы\Ахматова\IMG_00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 bwMode="auto">
          <a:xfrm>
            <a:off x="457200" y="1710479"/>
            <a:ext cx="3657600" cy="43054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В этой жизни я немного видела,</a:t>
            </a:r>
          </a:p>
          <a:p>
            <a:pPr>
              <a:buNone/>
            </a:pPr>
            <a:r>
              <a:rPr lang="ru-RU" dirty="0" smtClean="0"/>
              <a:t>Только пела и ждала.</a:t>
            </a:r>
          </a:p>
          <a:p>
            <a:pPr>
              <a:buNone/>
            </a:pPr>
            <a:r>
              <a:rPr lang="ru-RU" dirty="0" smtClean="0"/>
              <a:t>                        А.Ахматова</a:t>
            </a:r>
            <a:endParaRPr lang="ru-RU" dirty="0"/>
          </a:p>
        </p:txBody>
      </p:sp>
      <p:pic>
        <p:nvPicPr>
          <p:cNvPr id="5" name="akhmatova_30_szhala_ru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072462" y="114298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478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Наташа\Мои документы\Ахматова\IMG_00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577974" y="1233018"/>
            <a:ext cx="5979897" cy="441285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00042"/>
            <a:ext cx="4281518" cy="5857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1889г. 23 июня в селении Большой Фонтан близ Одессы родилась Анна Горенко. </a:t>
            </a:r>
          </a:p>
          <a:p>
            <a:pPr>
              <a:buNone/>
            </a:pPr>
            <a:r>
              <a:rPr lang="ru-RU" sz="2400" dirty="0" smtClean="0"/>
              <a:t>Ахматова – псевдоним, выбран поэтессой по девичьей фамилии прабабки, татарской княжны.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1890 -1905. Детские годы прошли в Царском Селе.</a:t>
            </a:r>
          </a:p>
          <a:p>
            <a:pPr>
              <a:buNone/>
            </a:pPr>
            <a:r>
              <a:rPr lang="ru-RU" sz="2400" dirty="0" smtClean="0"/>
              <a:t>Училась в женской </a:t>
            </a:r>
            <a:r>
              <a:rPr lang="ru-RU" sz="2400" dirty="0" err="1" smtClean="0"/>
              <a:t>Царскосельской</a:t>
            </a:r>
            <a:r>
              <a:rPr lang="ru-RU" sz="2400" dirty="0" smtClean="0"/>
              <a:t> гимназии. </a:t>
            </a:r>
            <a:endParaRPr lang="ru-RU" sz="2400" dirty="0"/>
          </a:p>
        </p:txBody>
      </p:sp>
      <p:pic>
        <p:nvPicPr>
          <p:cNvPr id="5" name="akhmatova_25_smuglyj_otro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8335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Лето проводила под Севастополем.</a:t>
            </a:r>
          </a:p>
          <a:p>
            <a:pPr>
              <a:buNone/>
            </a:pPr>
            <a:r>
              <a:rPr lang="ru-RU" dirty="0" smtClean="0"/>
              <a:t>«Самое сильное впечатление этих лет – древний Херсонес, около которого мы жили.»</a:t>
            </a:r>
          </a:p>
          <a:p>
            <a:pPr>
              <a:buNone/>
            </a:pPr>
            <a:r>
              <a:rPr lang="ru-RU" sz="2400" dirty="0" smtClean="0"/>
              <a:t>                 Из автобиографии</a:t>
            </a:r>
            <a:endParaRPr lang="ru-RU" sz="2400" dirty="0"/>
          </a:p>
        </p:txBody>
      </p:sp>
      <p:pic>
        <p:nvPicPr>
          <p:cNvPr id="2050" name="Picture 2" descr="C:\Ахматова\118595498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657658"/>
            <a:ext cx="4143404" cy="57740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Ахматова\IMG100_0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-489195" y="1274959"/>
            <a:ext cx="5550357" cy="35718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71480"/>
            <a:ext cx="4138642" cy="578647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/>
              <a:t>1903 – знакомство с Николаем Гумилевым.</a:t>
            </a:r>
          </a:p>
          <a:p>
            <a:pPr>
              <a:buNone/>
            </a:pPr>
            <a:r>
              <a:rPr lang="ru-RU" sz="2400" dirty="0" smtClean="0"/>
              <a:t>(Гумилёв Н.С. – поэт, переводчик, критик)</a:t>
            </a:r>
          </a:p>
          <a:p>
            <a:pPr>
              <a:buNone/>
            </a:pPr>
            <a:r>
              <a:rPr lang="ru-RU" sz="2400" dirty="0" smtClean="0"/>
              <a:t>1904- 1905 – написаны наиболее ранние стихи Ахматовой</a:t>
            </a:r>
          </a:p>
          <a:p>
            <a:pPr>
              <a:buNone/>
            </a:pPr>
            <a:r>
              <a:rPr lang="ru-RU" sz="2400" dirty="0" smtClean="0"/>
              <a:t>1907 – «На руке его много блестящих колец…»Первое опубликованное стихотворение. Появилось в парижском журнале, издававшемся Н.Гумилёвым.</a:t>
            </a: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Ахматова\21069324_Amedeo_Modilyani_Anna_Ahmatova_1911.jpg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4787" y="1303300"/>
            <a:ext cx="3890023" cy="419740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3438" y="357166"/>
            <a:ext cx="4143404" cy="60007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1910 – «…25 апреля ст.ст. я вышла замуж за Н.Гумилёва, и мы поехали на месяц в Париж». (</a:t>
            </a:r>
            <a:r>
              <a:rPr lang="ru-RU" sz="1800" dirty="0" smtClean="0"/>
              <a:t>Из автобиографии)</a:t>
            </a:r>
          </a:p>
          <a:p>
            <a:pPr>
              <a:buNone/>
            </a:pPr>
            <a:r>
              <a:rPr lang="ru-RU" dirty="0" smtClean="0"/>
              <a:t>    В Париже художник Модильяни сделал карандашный портрет Ахматовой.</a:t>
            </a:r>
          </a:p>
          <a:p>
            <a:pPr>
              <a:buNone/>
            </a:pPr>
            <a:r>
              <a:rPr lang="ru-RU" dirty="0" smtClean="0"/>
              <a:t>1912 – вышел в свет первый сборник стихов «Вечер»</a:t>
            </a:r>
            <a:endParaRPr lang="ru-RU" dirty="0"/>
          </a:p>
        </p:txBody>
      </p:sp>
      <p:pic>
        <p:nvPicPr>
          <p:cNvPr id="5" name="akhmatova_59_amadeo_modiglian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 flipV="1">
            <a:off x="4572000" y="4000504"/>
            <a:ext cx="295276" cy="29527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068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Наташа\Мои документы\Ахматова\IMG_001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500042"/>
            <a:ext cx="5486400" cy="4114800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28596" y="4786322"/>
            <a:ext cx="8286808" cy="164307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1 октября 1912 – родился сын Лев. (Лев Николаевич Гумилёв – историк, географ, специалист по этногенезу народов Евразии)</a:t>
            </a:r>
            <a:endParaRPr lang="ru-RU" sz="28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28596" y="428604"/>
            <a:ext cx="8258204" cy="57283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1914  - вышла вторая книга стихов «Чётки»</a:t>
            </a:r>
          </a:p>
          <a:p>
            <a:pPr>
              <a:buNone/>
            </a:pPr>
            <a:r>
              <a:rPr lang="ru-RU" dirty="0" smtClean="0"/>
              <a:t>1917 – увидела свет книга стихов «Белая стая»</a:t>
            </a:r>
          </a:p>
          <a:p>
            <a:pPr>
              <a:buNone/>
            </a:pPr>
            <a:r>
              <a:rPr lang="ru-RU" dirty="0" smtClean="0"/>
              <a:t>1921 – напечатана книга стихов «Подорожник»</a:t>
            </a:r>
          </a:p>
          <a:p>
            <a:pPr>
              <a:buNone/>
            </a:pPr>
            <a:r>
              <a:rPr lang="ru-RU" dirty="0" smtClean="0"/>
              <a:t> На похоронах А.Блока узнала, что арестован Н.Гумилёв, якобы за участие в контрреволюционном заговоре. (Дело было сфабриковано органами ВЧК)</a:t>
            </a:r>
          </a:p>
          <a:p>
            <a:pPr>
              <a:buNone/>
            </a:pPr>
            <a:r>
              <a:rPr lang="ru-RU" dirty="0" smtClean="0"/>
              <a:t>1922 – напечатана книга стихов «</a:t>
            </a:r>
            <a:r>
              <a:rPr lang="en-US" dirty="0" smtClean="0"/>
              <a:t>Anno Domini</a:t>
            </a:r>
            <a:r>
              <a:rPr lang="ru-RU" dirty="0" smtClean="0"/>
              <a:t>»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«С середины 20-х годов мои новые стихи почти перестали печатать, а старые перепечатывать…В 1925 г. ЦК вынес постановление (не опубликовано в печати) об изъятии меня из обращения».</a:t>
            </a:r>
          </a:p>
          <a:p>
            <a:pPr>
              <a:buNone/>
            </a:pPr>
            <a:r>
              <a:rPr lang="ru-RU" sz="2000" dirty="0" smtClean="0"/>
              <a:t>                                                                                             Из автобиографии</a:t>
            </a:r>
            <a:endParaRPr lang="ru-RU" sz="2000" dirty="0"/>
          </a:p>
        </p:txBody>
      </p:sp>
      <p:pic>
        <p:nvPicPr>
          <p:cNvPr id="3" name="akhmatova_55_mne_golos_byl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7643834" y="321468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5169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Наташа\Мои документы\Ахматова\IMG_00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428604"/>
            <a:ext cx="4443816" cy="612663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929190" y="428604"/>
            <a:ext cx="3929090" cy="6072230"/>
          </a:xfrm>
        </p:spPr>
        <p:txBody>
          <a:bodyPr/>
          <a:lstStyle/>
          <a:p>
            <a:r>
              <a:rPr lang="ru-RU" dirty="0" smtClean="0"/>
              <a:t>1935 –Арест сына Ахматовой. (Его арестовывали трижды – в 1935, 1938 и 1949 гг.) После ареста сына в 1938 г. Ахматова начала поэму «Реквием.»</a:t>
            </a:r>
          </a:p>
          <a:p>
            <a:r>
              <a:rPr lang="ru-RU" dirty="0" smtClean="0"/>
              <a:t>1940 – выход в свет сборника «Из шести книг»</a:t>
            </a:r>
            <a:endParaRPr lang="ru-RU" dirty="0"/>
          </a:p>
        </p:txBody>
      </p:sp>
      <p:pic>
        <p:nvPicPr>
          <p:cNvPr id="4" name="akhmatova_01_requie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929190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87751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6" grpId="0" build="p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262</TotalTime>
  <Words>576</Words>
  <Application>Microsoft Office PowerPoint</Application>
  <PresentationFormat>Экран (4:3)</PresentationFormat>
  <Paragraphs>53</Paragraphs>
  <Slides>16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Техническая</vt:lpstr>
      <vt:lpstr>Апекс</vt:lpstr>
      <vt:lpstr>Тема Office</vt:lpstr>
      <vt:lpstr>Бумажная</vt:lpstr>
      <vt:lpstr>Трек</vt:lpstr>
      <vt:lpstr>Поток</vt:lpstr>
      <vt:lpstr>Начальная</vt:lpstr>
      <vt:lpstr>Метро</vt:lpstr>
      <vt:lpstr>Презентация к уроку литературы по теме «Анна Ахматова.Жизнь и судьба» 11 класс</vt:lpstr>
      <vt:lpstr>Анна Андреевна (Горенко)Ахматова 1889 - 1966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АКМЕИЗМ- литературное течение </vt:lpstr>
      <vt:lpstr>Анна Ахматова в живописи</vt:lpstr>
      <vt:lpstr>Слайд 15</vt:lpstr>
      <vt:lpstr>Слайд 16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Анна Андреевна (Горенко) Ахматова 1889 - 1966</dc:title>
  <dc:creator>Наталья</dc:creator>
  <cp:lastModifiedBy>Олег</cp:lastModifiedBy>
  <cp:revision>28</cp:revision>
  <dcterms:created xsi:type="dcterms:W3CDTF">2010-01-24T11:43:47Z</dcterms:created>
  <dcterms:modified xsi:type="dcterms:W3CDTF">2011-09-22T16:20:59Z</dcterms:modified>
</cp:coreProperties>
</file>