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8" r:id="rId20"/>
    <p:sldId id="279" r:id="rId21"/>
    <p:sldId id="280" r:id="rId22"/>
    <p:sldId id="281" r:id="rId23"/>
    <p:sldId id="282" r:id="rId24"/>
    <p:sldId id="283" r:id="rId25"/>
    <p:sldId id="286" r:id="rId26"/>
    <p:sldId id="284" r:id="rId27"/>
    <p:sldId id="28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020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11.08.2013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lepim.risuem-sami.ru/2013/04/11/azbula-i-ivolga/ivolga-anons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lepim.risuem-sami.ru/2013/01/30/vorona/plastilinovaya-vorona-16/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lepim.risuem-sami.ru/category/birds/" TargetMode="External"/><Relationship Id="rId2" Type="http://schemas.openxmlformats.org/officeDocument/2006/relationships/hyperlink" Target="http://lepim.risuem-sami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clck/jsredir?from=yandex.ru;yandsearch;web;;&amp;text=%D0%BB%D0%B5%D0%BF%D0%BA%D0%B0%20%D0%BF%D1%82%D0%B8%D1%86%20%D0%BF%D1%80%D0%BE%20%D1%88%D0%BA%D0%BE%D0%BB%D1%83&amp;state=AiuY0DBWFJ4ePaEse6rgeKdnI0e4oXuRYo0IEhrXr7w9ELk3kAN9eWspSXlJBXO0x3y6gtk3nbVGig8Pa2slHk-jMXJj8bX7iQA5aQPJ9oKsx9ixv5eGDmJc2NOfG5iI0L8-cdxkXT2JD2y4o_OtOXTXNigtJ8PIx6RNyjeRUjexMjeTFTloJR_YqLY-M2w-tHqlWdRGC4A&amp;data=UlNrNmk5WktYejR0eWJFYk1LdmtxaWVOMHlwZVp1cmtidWt5WnFWYW5kX3Q2V0UtbTd5TlFJYUZrREhVem1vdG1TcVVGTk9HR051UTZrVEYydk45TjNuMGVzWm9zV3hsSWloRktqYUhxLUt2VGdCYTI3SElKOG04MXVQYTJmdFBXdFN6dlJxZ3Z2amhJOVNKTUlXcmRn&amp;b64e=2&amp;sign=8b911173f9a959e42cc49b64d55a20a3&amp;keyno=0&amp;l10n=ru&amp;mc=5.343289445392768" TargetMode="External"/><Relationship Id="rId2" Type="http://schemas.openxmlformats.org/officeDocument/2006/relationships/hyperlink" Target="http://detochki-doma.ru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AE0206"/>
                </a:solidFill>
              </a:rPr>
              <a:t>Жар-птица. </a:t>
            </a:r>
            <a:br>
              <a:rPr lang="ru-RU" b="1" dirty="0" smtClean="0">
                <a:solidFill>
                  <a:srgbClr val="AE0206"/>
                </a:solidFill>
              </a:rPr>
            </a:br>
            <a:r>
              <a:rPr lang="ru-RU" b="1" dirty="0" smtClean="0">
                <a:solidFill>
                  <a:srgbClr val="AE0206"/>
                </a:solidFill>
              </a:rPr>
              <a:t>Композиция. Лепка.</a:t>
            </a:r>
            <a:endParaRPr lang="ru-RU" dirty="0">
              <a:solidFill>
                <a:srgbClr val="AE020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140968"/>
            <a:ext cx="8458200" cy="1706488"/>
          </a:xfrm>
        </p:spPr>
        <p:txBody>
          <a:bodyPr>
            <a:normAutofit fontScale="55000" lnSpcReduction="20000"/>
          </a:bodyPr>
          <a:lstStyle/>
          <a:p>
            <a:r>
              <a:rPr lang="ru-RU" sz="7000" b="1" dirty="0" smtClean="0">
                <a:solidFill>
                  <a:schemeClr val="tx2"/>
                </a:solidFill>
              </a:rPr>
              <a:t>Иванова Елена Александровна</a:t>
            </a:r>
          </a:p>
          <a:p>
            <a:r>
              <a:rPr lang="ru-RU" sz="5100" b="1" dirty="0" smtClean="0">
                <a:solidFill>
                  <a:schemeClr val="tx2"/>
                </a:solidFill>
              </a:rPr>
              <a:t>Г. Саратов</a:t>
            </a:r>
          </a:p>
          <a:p>
            <a:r>
              <a:rPr lang="ru-RU" sz="5100" b="1" dirty="0" smtClean="0">
                <a:solidFill>
                  <a:schemeClr val="tx2"/>
                </a:solidFill>
              </a:rPr>
              <a:t>МОУ «СОШ №34»</a:t>
            </a:r>
            <a:endParaRPr lang="ru-RU" sz="51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Почему иволгу зовут иволгой?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Жила-была маленькая желтая птичка. Летала себе невысоко и ничем особенным не выделялась. Но однажды она, прицепившись к хвосту журавля, пролетела над широкой рекой Волгой. И с тех пор загордилась так, словно она сама, в одиночку решилась на такое приключение.</a:t>
            </a:r>
          </a:p>
          <a:p>
            <a:r>
              <a:rPr lang="ru-RU" dirty="0" smtClean="0"/>
              <a:t>Кто бы о чем ни говорил, а иволга – тут как тут со своим рассказом про Волгу. И трещит, и трещит, слова никому не дает сказать. А уж если кто начинал вспоминать красивые места, над которыми пролетал, она тут же кричала: «И Волга! И Волга!»</a:t>
            </a:r>
          </a:p>
          <a:p>
            <a:r>
              <a:rPr lang="ru-RU" dirty="0" smtClean="0"/>
              <a:t>Так ее, в конце концов, и стали звать – иволга.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Иволга</a:t>
            </a:r>
            <a:endParaRPr lang="ru-RU" dirty="0"/>
          </a:p>
        </p:txBody>
      </p:sp>
      <p:pic>
        <p:nvPicPr>
          <p:cNvPr id="5" name="Содержимое 4" descr="ivolga-anons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8136904" cy="558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ворона</a:t>
            </a:r>
            <a:endParaRPr lang="ru-RU" b="1" dirty="0"/>
          </a:p>
        </p:txBody>
      </p:sp>
      <p:pic>
        <p:nvPicPr>
          <p:cNvPr id="5" name="Содержимое 4" descr="как слепить ворону из пластилина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1"/>
            <a:ext cx="4392487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 smtClean="0"/>
              <a:t>Почему вороны любят смотреться в зеркало?</a:t>
            </a:r>
            <a:endParaRPr lang="ru-RU" dirty="0" smtClean="0"/>
          </a:p>
          <a:p>
            <a:r>
              <a:rPr lang="ru-RU" dirty="0" smtClean="0"/>
              <a:t>Вороны очень любят зеркала. Потому что давным-давно у ворон на голове росли не перья, а самые настоящие волосы.</a:t>
            </a:r>
          </a:p>
          <a:p>
            <a:r>
              <a:rPr lang="ru-RU" dirty="0" smtClean="0"/>
              <a:t>Вороны делали красивые прически и смотрелись в зеркало. А зеркал у ворон было много! По четыре у каждой. Чтобы видеть себя не только спереди, но и сзади, и с боков.</a:t>
            </a:r>
          </a:p>
          <a:p>
            <a:r>
              <a:rPr lang="ru-RU" dirty="0" smtClean="0"/>
              <a:t>Но в один день все зеркала куда-то пропали. Никто не знает, куда они делись. С тех пор вороны уже не могли любоваться собой. Они перестали ухаживать за волосами и те попросту выпали.</a:t>
            </a:r>
          </a:p>
          <a:p>
            <a:r>
              <a:rPr lang="ru-RU" dirty="0" smtClean="0"/>
              <a:t>И с тех пор вороны каждый раз заглядывают в зеркало с надеждой. А вдруг их прекрасные волосы выросли снова?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156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Наша пластилиновая ворона будет как живая: черно-серой. Для тела скатаем шар серого цвета.</a:t>
            </a:r>
            <a:endParaRPr lang="ru-RU" dirty="0"/>
          </a:p>
        </p:txBody>
      </p:sp>
      <p:pic>
        <p:nvPicPr>
          <p:cNvPr id="7170" name="Picture 2" descr="C:\Users\Елена\Pictures\plastilinovaya-vorona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060848"/>
            <a:ext cx="7344816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Раскатаем его в толстую колбаску, чуть сужающуюся с одной стороны.</a:t>
            </a:r>
            <a:endParaRPr lang="ru-RU" dirty="0"/>
          </a:p>
        </p:txBody>
      </p:sp>
      <p:pic>
        <p:nvPicPr>
          <p:cNvPr id="8194" name="Picture 2" descr="C:\Users\Елена\Pictures\plastilinovaya-vorona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060848"/>
            <a:ext cx="7560839" cy="4320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головы скатаем черный шарик поменьше.</a:t>
            </a:r>
            <a:endParaRPr lang="ru-RU" dirty="0"/>
          </a:p>
        </p:txBody>
      </p:sp>
      <p:pic>
        <p:nvPicPr>
          <p:cNvPr id="9218" name="Picture 2" descr="C:\Users\Елена\Pictures\plastilinovaya-vorona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6120680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Приложим шарик к телу вот так.</a:t>
            </a:r>
            <a:endParaRPr lang="ru-RU" dirty="0"/>
          </a:p>
        </p:txBody>
      </p:sp>
      <p:pic>
        <p:nvPicPr>
          <p:cNvPr id="10242" name="Picture 2" descr="C:\Users\Елена\Pictures\plastilinovaya-vorona-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00808"/>
            <a:ext cx="7560840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 широко примажем голову к туловищу.</a:t>
            </a:r>
            <a:endParaRPr lang="ru-RU" dirty="0"/>
          </a:p>
        </p:txBody>
      </p:sp>
      <p:pic>
        <p:nvPicPr>
          <p:cNvPr id="12290" name="Picture 2" descr="C:\Users\Елена\Pictures\plastilinovaya-vorona-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8280919" cy="4752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Скатаем ещё один шарик и слегка вытянем его.</a:t>
            </a:r>
            <a:endParaRPr lang="ru-RU" dirty="0"/>
          </a:p>
        </p:txBody>
      </p:sp>
      <p:pic>
        <p:nvPicPr>
          <p:cNvPr id="11266" name="Picture 2" descr="C:\Users\Елена\Pictures\plastilinovaya-vorona-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16832"/>
            <a:ext cx="5616623" cy="4176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Положим </a:t>
            </a:r>
            <a:r>
              <a:rPr lang="ru-RU" dirty="0" err="1" smtClean="0"/>
              <a:t>недокапельку</a:t>
            </a:r>
            <a:r>
              <a:rPr lang="ru-RU" dirty="0" smtClean="0"/>
              <a:t> на тело. И сплющим одновременно и серый пластилин, и черный.</a:t>
            </a:r>
            <a:endParaRPr lang="ru-RU" dirty="0"/>
          </a:p>
        </p:txBody>
      </p:sp>
      <p:pic>
        <p:nvPicPr>
          <p:cNvPr id="13314" name="Picture 2" descr="C:\Users\Елена\Pictures\plastilinovaya-vorona-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72817"/>
            <a:ext cx="7128791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Лепка деталей тела птицы</a:t>
            </a:r>
            <a:endParaRPr lang="ru-RU" b="1" dirty="0"/>
          </a:p>
        </p:txBody>
      </p:sp>
      <p:pic>
        <p:nvPicPr>
          <p:cNvPr id="1026" name="Picture 2" descr="C:\Users\Елена\Pictures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15616" y="1700808"/>
            <a:ext cx="7056783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Скатаем еще два шарика для крыльев</a:t>
            </a:r>
            <a:endParaRPr lang="ru-RU" dirty="0"/>
          </a:p>
        </p:txBody>
      </p:sp>
      <p:pic>
        <p:nvPicPr>
          <p:cNvPr id="14338" name="Picture 2" descr="C:\Users\Елена\Pictures\plastilinovaya-vorona-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799"/>
            <a:ext cx="7344815" cy="4752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Раскатаем их в длинные капельки и сплющим.</a:t>
            </a:r>
            <a:endParaRPr lang="ru-RU" dirty="0"/>
          </a:p>
        </p:txBody>
      </p:sp>
      <p:pic>
        <p:nvPicPr>
          <p:cNvPr id="15362" name="Picture 2" descr="C:\Users\Елена\Pictures\plastilinovaya-vorona-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7272807" cy="4320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Прикрепим крылья по бокам.</a:t>
            </a:r>
            <a:endParaRPr lang="ru-RU" dirty="0"/>
          </a:p>
        </p:txBody>
      </p:sp>
      <p:pic>
        <p:nvPicPr>
          <p:cNvPr id="16386" name="Picture 2" descr="C:\Users\Елена\Pictures\plastilinovaya-vorona-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7992888" cy="4680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035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Для того чтобы ворона стояла, сделаем ей удобную травяную кочку и две половинки спички обвернем черным пластилином.</a:t>
            </a:r>
            <a:endParaRPr lang="ru-RU" dirty="0"/>
          </a:p>
        </p:txBody>
      </p:sp>
      <p:pic>
        <p:nvPicPr>
          <p:cNvPr id="17410" name="Picture 2" descr="C:\Users\Елена\Pictures\plastilinovaya-vorona-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420889"/>
            <a:ext cx="6840759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Воткните сперва спички в основу, сделайте лапки-пальчики, а потом только добавляйте саму ворону.</a:t>
            </a:r>
            <a:endParaRPr lang="ru-RU" dirty="0"/>
          </a:p>
        </p:txBody>
      </p:sp>
      <p:pic>
        <p:nvPicPr>
          <p:cNvPr id="19459" name="Picture 3" descr="C:\Users\Елена\Pictures\plastilinovaya-vorona-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060848"/>
            <a:ext cx="7776864" cy="4536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Важные  мелочи!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Скатаем тонкие колбаски и сделаем из них пластилиновой вороне пальчики. А оптом скатаем маленький шарик и прикрепим его, приминая по бокам пальцами до тех пор, пока не получится аккуратный конус.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И, конечно, мелочи, которые оживят нашу ворону. Сделаем ей глазки. Проткнем </a:t>
            </a:r>
            <a:r>
              <a:rPr lang="ru-RU" b="1" dirty="0" err="1" smtClean="0"/>
              <a:t>спиченкой</a:t>
            </a:r>
            <a:r>
              <a:rPr lang="ru-RU" b="1" dirty="0" smtClean="0"/>
              <a:t> клюв. С помощью стека клюв разрежем-откроем. Надрежем перья на шее, крыльях и хвосте. Ворона готова. Только, по-моему, получился вороненок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C:\Users\Елена\Pictures\plastilinovaya-vorona-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Информационный источник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hlinkClick r:id="rId2"/>
              </a:rPr>
              <a:t>lepim.risuem-sami.ru</a:t>
            </a:r>
            <a:r>
              <a:rPr lang="en-US" dirty="0" err="1" smtClean="0"/>
              <a:t>›</a:t>
            </a:r>
            <a:r>
              <a:rPr lang="en-US" dirty="0" err="1" smtClean="0">
                <a:hlinkClick r:id="rId3"/>
              </a:rPr>
              <a:t>category</a:t>
            </a:r>
            <a:r>
              <a:rPr lang="en-US" dirty="0" smtClean="0">
                <a:hlinkClick r:id="rId3"/>
              </a:rPr>
              <a:t>/birds/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Доработка и уточнение формы птицы.</a:t>
            </a:r>
            <a:endParaRPr lang="ru-RU" b="1" dirty="0"/>
          </a:p>
        </p:txBody>
      </p:sp>
      <p:pic>
        <p:nvPicPr>
          <p:cNvPr id="2050" name="Picture 2" descr="C:\Users\Елена\Pictures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55576" y="1700808"/>
            <a:ext cx="7776864" cy="4464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Работа в цвете.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Елена\Pictures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43608" y="1268760"/>
            <a:ext cx="7416824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Создание декоративных подсвечников!</a:t>
            </a:r>
            <a:endParaRPr lang="ru-RU" b="1" dirty="0"/>
          </a:p>
        </p:txBody>
      </p:sp>
      <p:pic>
        <p:nvPicPr>
          <p:cNvPr id="4098" name="Picture 2" descr="C:\Users\Елена\Pictures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1772816"/>
            <a:ext cx="7704855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Создание декоративных подсвечников!</a:t>
            </a:r>
            <a:endParaRPr lang="ru-RU" b="1" dirty="0"/>
          </a:p>
        </p:txBody>
      </p:sp>
      <p:pic>
        <p:nvPicPr>
          <p:cNvPr id="5122" name="Picture 2" descr="C:\Users\Елена\Pictures\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87624" y="1484784"/>
            <a:ext cx="6840760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Подсвечник готов!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Елена\Pictures\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19350" y="2126456"/>
            <a:ext cx="4457700" cy="3381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Информационный источник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hlinkClick r:id="rId2"/>
              </a:rPr>
              <a:t>detochki-doma.ru</a:t>
            </a:r>
            <a:r>
              <a:rPr lang="en-US" dirty="0" err="1" smtClean="0"/>
              <a:t>›</a:t>
            </a:r>
            <a:r>
              <a:rPr lang="en-US" dirty="0" err="1" smtClean="0">
                <a:hlinkClick r:id="rId3"/>
              </a:rPr>
              <a:t>zhar-</a:t>
            </a:r>
            <a:r>
              <a:rPr lang="en-US" b="1" dirty="0" err="1" smtClean="0">
                <a:hlinkClick r:id="rId3"/>
              </a:rPr>
              <a:t>ptits</a:t>
            </a:r>
            <a:r>
              <a:rPr lang="en-US" dirty="0" err="1" smtClean="0">
                <a:hlinkClick r:id="rId3"/>
              </a:rPr>
              <a:t>a-kompozitsiya-</a:t>
            </a:r>
            <a:r>
              <a:rPr lang="en-US" b="1" dirty="0" err="1" smtClean="0">
                <a:hlinkClick r:id="rId3"/>
              </a:rPr>
              <a:t>lepka</a:t>
            </a:r>
            <a:r>
              <a:rPr lang="en-US" dirty="0" smtClean="0">
                <a:hlinkClick r:id="rId3"/>
              </a:rPr>
              <a:t>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Как слепить птицу?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lepim.risuem-sami.ru/wp-content/uploads/2013/04/sova-1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40769"/>
            <a:ext cx="6408711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49</TotalTime>
  <Words>504</Words>
  <Application>Microsoft Office PowerPoint</Application>
  <PresentationFormat>Экран (4:3)</PresentationFormat>
  <Paragraphs>41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Жар-птица.  Композиция. Лепка.</vt:lpstr>
      <vt:lpstr>Лепка деталей тела птицы</vt:lpstr>
      <vt:lpstr>Доработка и уточнение формы птицы.</vt:lpstr>
      <vt:lpstr>Работа в цвете.</vt:lpstr>
      <vt:lpstr>Создание декоративных подсвечников!</vt:lpstr>
      <vt:lpstr>Создание декоративных подсвечников!</vt:lpstr>
      <vt:lpstr>Подсвечник готов!</vt:lpstr>
      <vt:lpstr>Информационный источник</vt:lpstr>
      <vt:lpstr>Как слепить птицу?</vt:lpstr>
      <vt:lpstr>Почему иволгу зовут иволгой?</vt:lpstr>
      <vt:lpstr>Иволга</vt:lpstr>
      <vt:lpstr> ворона</vt:lpstr>
      <vt:lpstr>Наша пластилиновая ворона будет как живая: черно-серой. Для тела скатаем шар серого цвета.</vt:lpstr>
      <vt:lpstr>Раскатаем его в толстую колбаску, чуть сужающуюся с одной стороны.</vt:lpstr>
      <vt:lpstr>Для головы скатаем черный шарик поменьше.</vt:lpstr>
      <vt:lpstr>Приложим шарик к телу вот так.</vt:lpstr>
      <vt:lpstr>И широко примажем голову к туловищу.</vt:lpstr>
      <vt:lpstr>Скатаем ещё один шарик и слегка вытянем его.</vt:lpstr>
      <vt:lpstr>Положим недокапельку на тело. И сплющим одновременно и серый пластилин, и черный.</vt:lpstr>
      <vt:lpstr>Скатаем еще два шарика для крыльев</vt:lpstr>
      <vt:lpstr>Раскатаем их в длинные капельки и сплющим.</vt:lpstr>
      <vt:lpstr>Прикрепим крылья по бокам.</vt:lpstr>
      <vt:lpstr>Для того чтобы ворона стояла, сделаем ей удобную травяную кочку и две половинки спички обвернем черным пластилином.</vt:lpstr>
      <vt:lpstr>Воткните сперва спички в основу, сделайте лапки-пальчики, а потом только добавляйте саму ворону.</vt:lpstr>
      <vt:lpstr>Важные  мелочи!</vt:lpstr>
      <vt:lpstr>Слайд 26</vt:lpstr>
      <vt:lpstr>Информационный источник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7</cp:revision>
  <dcterms:created xsi:type="dcterms:W3CDTF">2013-08-11T08:00:57Z</dcterms:created>
  <dcterms:modified xsi:type="dcterms:W3CDTF">2013-08-11T09:02:30Z</dcterms:modified>
</cp:coreProperties>
</file>