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F7FA0-1934-46BA-A14B-473518852F06}" type="datetimeFigureOut">
              <a:rPr lang="ru-RU" smtClean="0"/>
              <a:t>28.08.2010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371FE-032F-47B6-91A8-434276D5D1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371FE-032F-47B6-91A8-434276D5D187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371FE-032F-47B6-91A8-434276D5D187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371FE-032F-47B6-91A8-434276D5D187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371FE-032F-47B6-91A8-434276D5D187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371FE-032F-47B6-91A8-434276D5D18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819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819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D30430-D262-4BF2-A781-9623FF0CA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B9E6F-C66F-4662-B84B-83EC19C37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2EB0D-206B-46C1-BEE0-F8B188D52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E3E95-C810-48BB-9747-D01F46CA5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DF8E3-CF7E-474A-A034-A5458C7B9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22A57-8EDE-4563-B7DA-AF90B75A8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2EC74-CCA3-4280-AF52-8B0E161F2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A536C-D3D4-41FC-8BDC-AB7CF872F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A20BC-63E7-4F3C-BA7A-287DDF41F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12B7B-CD8E-4B05-8420-B81AC420A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EA0FC-3472-4DBD-BC3E-7A2D8C148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7715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5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5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5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5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7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7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7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717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717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717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717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717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DB6FB89-81AF-4BBD-959B-01281EE54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0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221163"/>
            <a:ext cx="91440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Тегеранская конференция состоялась </a:t>
            </a:r>
          </a:p>
          <a:p>
            <a:pPr algn="ctr">
              <a:defRPr/>
            </a:pPr>
            <a:r>
              <a:rPr lang="ru-RU" sz="4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28 ноября-1 декабря 1943 года</a:t>
            </a:r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7343775" cy="280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тегеранская </a:t>
            </a:r>
          </a:p>
          <a:p>
            <a:pPr algn="ctr"/>
            <a:endParaRPr lang="ru-RU" sz="80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/>
            <a:r>
              <a:rPr lang="ru-RU" sz="8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конференция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smtClean="0"/>
              <a:t>Делегации трёх держав возглавляли: советскую – </a:t>
            </a:r>
            <a:r>
              <a:rPr lang="ru-RU" sz="2400" i="1" smtClean="0">
                <a:solidFill>
                  <a:srgbClr val="000066"/>
                </a:solidFill>
              </a:rPr>
              <a:t>И.В.Сталин</a:t>
            </a:r>
            <a:r>
              <a:rPr lang="ru-RU" sz="2400" smtClean="0"/>
              <a:t>, американскую – </a:t>
            </a:r>
            <a:r>
              <a:rPr lang="ru-RU" sz="2400" i="1" smtClean="0">
                <a:solidFill>
                  <a:srgbClr val="000066"/>
                </a:solidFill>
              </a:rPr>
              <a:t>Ф.Рузвельт</a:t>
            </a:r>
            <a:r>
              <a:rPr lang="ru-RU" sz="2400" smtClean="0"/>
              <a:t>, английскую – </a:t>
            </a:r>
            <a:r>
              <a:rPr lang="ru-RU" sz="2400" i="1" smtClean="0">
                <a:solidFill>
                  <a:srgbClr val="000066"/>
                </a:solidFill>
              </a:rPr>
              <a:t>У.Черчилль</a:t>
            </a:r>
            <a:r>
              <a:rPr lang="ru-RU" sz="2400" smtClean="0"/>
              <a:t>. Конференция проходила , когда советские войска одержали ряд крупных побед над немецко-фашистскими захватчиками, очистив от врага половину оккупированной территории СССР. Соотношение сил в мире заметно изменилось в ущерб фашистским агрессорам.</a:t>
            </a:r>
            <a:br>
              <a:rPr lang="ru-RU" sz="2400" smtClean="0"/>
            </a:br>
            <a:r>
              <a:rPr lang="ru-RU" sz="2400" smtClean="0"/>
              <a:t>  В центре внимания участников конференции были проблемы дальнейшего ведения войны странами антигитлеровской коалиции, и прежде всего вопрос об открытии второго фронта в Европе. Руководители делегаций Англии и США на этот раз понимали: второй фронт должен быть открыт, чтобы не оказаться в конечном итоге в проигрыше, поскольку уже было очевидно, что советские войска в состоянии одни, без помощи союзников, освободить всю Европу.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36050" cy="6858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smtClean="0"/>
              <a:t>Советская делегация настаивала на том, чтобы операция «Оверлорд» вместе с высадкой десанта союзников в Южной Франции была осуществлена «в пределах мая» 1944 года. Преодолев упорное сопротивление У.Черчилля, она добилась  одобрения своего предложения. Со своей стороны, глава советской делегации подтвердил готовность советского командования организовать к маю «большое наступление против немцев в нескольких местах», чтобы не дать им возможности «создать какие-либо затруднения для «Оверлорда». </a:t>
            </a:r>
            <a:br>
              <a:rPr lang="ru-RU" sz="2400" smtClean="0"/>
            </a:br>
            <a:r>
              <a:rPr lang="ru-RU" sz="2400" smtClean="0"/>
              <a:t>  Обсуждались на конференции вопросы послевоенного сотрудничества и прочного мира. В декларации, принятой конференцией, отмечалось, что согласованы масщтабы и сроки операций, «которые будут предприняты с востока, запада и юга», и что «наши страны будут работать совместно как во время войны, так и в последующее мирное время».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742113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smtClean="0"/>
              <a:t>При обсуждении германского вопроса  американская делегация предложила расчленить Германию на 5 государств, что встретило поддержку У.Черчилля. Делегация Англии рассчитывала при этом поставить под контроль английского капитала Рурскую область с её развитой промышленностью в надежде обеспечить для себя доминирующее положение в Европе. </a:t>
            </a:r>
            <a:br>
              <a:rPr lang="ru-RU" sz="2400" smtClean="0"/>
            </a:br>
            <a:r>
              <a:rPr lang="ru-RU" sz="2400" smtClean="0"/>
              <a:t>  Иную позицию по германскому вопросу заняла советская делегация. На первый план она выдвигала разработку мер, призванных не допустить в будущем возрождения германского милитаризма и реваншизма и обеспечить суровое наказание военных преступников. </a:t>
            </a:r>
            <a:br>
              <a:rPr lang="ru-RU" sz="2400" smtClean="0"/>
            </a:br>
            <a:r>
              <a:rPr lang="ru-RU" sz="2400" smtClean="0"/>
              <a:t>  В ходе обмена мнениями по вопросу о Польше советская делегация высказалась за возрождение сильной и независимой Польши.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785225" cy="6669087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800" smtClean="0"/>
              <a:t>Конференция приняла «Декларацию об Иране», в которой подтверждалось желание трёх держав «сохранить полную независимость, суверенитет и территориальную неприкосновенность Ирана».</a:t>
            </a:r>
            <a:br>
              <a:rPr lang="ru-RU" sz="2800" smtClean="0"/>
            </a:br>
            <a:r>
              <a:rPr lang="ru-RU" sz="2800" smtClean="0"/>
              <a:t>  Обсуждался и вопрос о войне с Японией. США и Англия неоднократно обращались с просьбами к СССР, чтобы он вступил в войну против Японии. В связи с этим И.В.Сталин заявил на конференции, что, пока наши силы заняты на западе, у нас не хватит сил для какой-либо операции против Японии. Но когда мы заставим Германию капитулировать, «тогда-общим фронтом против Японии».</a:t>
            </a:r>
            <a:br>
              <a:rPr lang="ru-RU" sz="2800" smtClean="0"/>
            </a:br>
            <a:r>
              <a:rPr lang="ru-RU" sz="2400" smtClean="0"/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100" smtClean="0"/>
              <a:t>Тегеранская конференция, таким образом, подтвердила готовность союзных держав сотрудничать в деле скорейшего достижения победы над фашистскими агрессорами. </a:t>
            </a:r>
            <a:br>
              <a:rPr lang="ru-RU" sz="2100" smtClean="0"/>
            </a:br>
            <a:r>
              <a:rPr lang="ru-RU" sz="2100" smtClean="0"/>
              <a:t>  Хотя при обсуждении ряда вопросов конференция проходила в обстановке горячих споров и дискуссий, а по некоторым из них точки зрения советской делегации, с другой стороны, английской и американской – с другой, оказались диаметрально противоположными и согласованного решения по ним достигнуто не было, Тегеранская конференция составила важный рубеж в практической деятельности против антигитлеровской коалиции. Она нанесла сильный удар потрасчётам правящей фашистской верхушки на разлад между тремя великими державами – СССР, США и Англией, как только они начнут обсуждать проблемы дальнейшего ведения войны и решения послевоенных проблем устройства мира. Провалились планы и фашистской разведки организовать террористические акты против глав делегаций союзников, чтобы сорвать работу Тегеранской конференции. Очень важное значение имело согласие глав делегаций трёх союзных держав о том, что они будут работать совместно во время войны и в мирное время.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i="1" smtClean="0"/>
              <a:t>РОСТ   ВОЕННОГО </a:t>
            </a:r>
            <a:br>
              <a:rPr lang="ru-RU" sz="4800" i="1" smtClean="0"/>
            </a:br>
            <a:r>
              <a:rPr lang="ru-RU" sz="4800" i="1" smtClean="0"/>
              <a:t/>
            </a:r>
            <a:br>
              <a:rPr lang="ru-RU" sz="4800" i="1" smtClean="0"/>
            </a:br>
            <a:r>
              <a:rPr lang="ru-RU" sz="4800" i="1" smtClean="0"/>
              <a:t>ПРОИЗВОДСТВА   В </a:t>
            </a:r>
            <a:br>
              <a:rPr lang="ru-RU" sz="4800" i="1" smtClean="0"/>
            </a:br>
            <a:r>
              <a:rPr lang="ru-RU" sz="4800" i="1" smtClean="0"/>
              <a:t/>
            </a:r>
            <a:br>
              <a:rPr lang="ru-RU" sz="4800" i="1" smtClean="0"/>
            </a:br>
            <a:r>
              <a:rPr lang="ru-RU" sz="4800" i="1" smtClean="0"/>
              <a:t>СТРАНАХ </a:t>
            </a:r>
            <a:br>
              <a:rPr lang="ru-RU" sz="4800" i="1" smtClean="0"/>
            </a:br>
            <a:r>
              <a:rPr lang="ru-RU" sz="4800" i="1" smtClean="0"/>
              <a:t/>
            </a:r>
            <a:br>
              <a:rPr lang="ru-RU" sz="4800" i="1" smtClean="0"/>
            </a:br>
            <a:r>
              <a:rPr lang="ru-RU" sz="4800" i="1" smtClean="0"/>
              <a:t>АНТИГИТЛЕРОВСКОЙ </a:t>
            </a:r>
            <a:br>
              <a:rPr lang="ru-RU" sz="4800" i="1" smtClean="0"/>
            </a:br>
            <a:r>
              <a:rPr lang="ru-RU" sz="4800" i="1" smtClean="0"/>
              <a:t/>
            </a:r>
            <a:br>
              <a:rPr lang="ru-RU" sz="4800" i="1" smtClean="0"/>
            </a:br>
            <a:r>
              <a:rPr lang="ru-RU" sz="4800" i="1" smtClean="0"/>
              <a:t>КОАЛИЦИИ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0" smtClean="0"/>
              <a:t>Важным условием перелома стало обеспечение превосходства союзников</a:t>
            </a:r>
            <a:r>
              <a:rPr lang="ru-RU" sz="2400" smtClean="0"/>
              <a:t> </a:t>
            </a:r>
            <a:r>
              <a:rPr lang="ru-RU" sz="2400" b="0" smtClean="0"/>
              <a:t>в военном производстве. Это требовало мобилизации всех ресурсов. Жёсткий государственный контроль, как в годы Первой моровой войны был установлен над всей экономической жизнью. В Великобритании в 1942 году был принят закон, предоставивший правительству чрезвычайные полномочия. Все англичане от 18 до 50 лет передавались как бы в его распоряжение, рабочий день был удлинён,  введено карточное распределение продовольствия и предметов потребления, регулировались цены и заработная плата. Похожие меры были приняты в 1942 году и в США, где контроль над экономикой перешёл в руки Управления военным производством. Великобритания, чей национальный доход был ниже, чем в Германии, благодаря этим мерам в том же 1942 году обошла её по выпуску танков и самолётов. Только США произвели в 1942 г. 25 тыс. самолётов и 24 тыс. танков, тогда как в Германии 15,4 и 9,3 соответственно. К концу 1942 года и СССР обошёл Германию в выпуске боевой техники. </a:t>
            </a: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800" b="0" smtClean="0"/>
              <a:t>В целом союзники производили к</a:t>
            </a:r>
            <a:r>
              <a:rPr lang="ru-RU" sz="2800" smtClean="0"/>
              <a:t> </a:t>
            </a:r>
            <a:r>
              <a:rPr lang="ru-RU" sz="2800" b="0" smtClean="0"/>
              <a:t>концу 1942 года в 3 раза больше самолётов и в 10 раз больше танков, Чем страны Тройственного пакта. К этому времени страны антигитлеровской коалиции имели не только количественное, но и качественное превосходство над противником. Советские танки Т-34, ИС, КВ, американский бомбардировщик Б-17, английский истребитель «Спитфайер», советский штурмовик ИЛ-2 оказались непревзойдёнными по своим качествам в годы войны.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ONCLICK_URL" val="http://"/>
  <p:tag name="GENSWF_MOVIE_PRESENTATION_END_URL" val="http://"/>
</p:tagLst>
</file>

<file path=ppt/theme/theme1.xml><?xml version="1.0" encoding="utf-8"?>
<a:theme xmlns:a="http://schemas.openxmlformats.org/drawingml/2006/main" name="Клен">
  <a:themeElements>
    <a:clrScheme name="Клен 4">
      <a:dk1>
        <a:srgbClr val="008000"/>
      </a:dk1>
      <a:lt1>
        <a:srgbClr val="FFFFFF"/>
      </a:lt1>
      <a:dk2>
        <a:srgbClr val="005800"/>
      </a:dk2>
      <a:lt2>
        <a:srgbClr val="FFFFCC"/>
      </a:lt2>
      <a:accent1>
        <a:srgbClr val="00CC99"/>
      </a:accent1>
      <a:accent2>
        <a:srgbClr val="007825"/>
      </a:accent2>
      <a:accent3>
        <a:srgbClr val="AAB4AA"/>
      </a:accent3>
      <a:accent4>
        <a:srgbClr val="DADADA"/>
      </a:accent4>
      <a:accent5>
        <a:srgbClr val="AAE2CA"/>
      </a:accent5>
      <a:accent6>
        <a:srgbClr val="006C20"/>
      </a:accent6>
      <a:hlink>
        <a:srgbClr val="9966FF"/>
      </a:hlink>
      <a:folHlink>
        <a:srgbClr val="99CCFF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159</TotalTime>
  <Words>473</Words>
  <Application>Microsoft Office PowerPoint</Application>
  <PresentationFormat>Экран (4:3)</PresentationFormat>
  <Paragraphs>18</Paragraphs>
  <Slides>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Times New Roman</vt:lpstr>
      <vt:lpstr>Arial</vt:lpstr>
      <vt:lpstr>Wingdings</vt:lpstr>
      <vt:lpstr>Calibri</vt:lpstr>
      <vt:lpstr>Клен</vt:lpstr>
      <vt:lpstr>Слайд 1</vt:lpstr>
      <vt:lpstr>Делегации трёх держав возглавляли: советскую – И.В.Сталин, американскую – Ф.Рузвельт, английскую – У.Черчилль. Конференция проходила , когда советские войска одержали ряд крупных побед над немецко-фашистскими захватчиками, очистив от врага половину оккупированной территории СССР. Соотношение сил в мире заметно изменилось в ущерб фашистским агрессорам.   В центре внимания участников конференции были проблемы дальнейшего ведения войны странами антигитлеровской коалиции, и прежде всего вопрос об открытии второго фронта в Европе. Руководители делегаций Англии и США на этот раз понимали: второй фронт должен быть открыт, чтобы не оказаться в конечном итоге в проигрыше, поскольку уже было очевидно, что советские войска в состоянии одни, без помощи союзников, освободить всю Европу. </vt:lpstr>
      <vt:lpstr>Советская делегация настаивала на том, чтобы операция «Оверлорд» вместе с высадкой десанта союзников в Южной Франции была осуществлена «в пределах мая» 1944 года. Преодолев упорное сопротивление У.Черчилля, она добилась  одобрения своего предложения. Со своей стороны, глава советской делегации подтвердил готовность советского командования организовать к маю «большое наступление против немцев в нескольких местах», чтобы не дать им возможности «создать какие-либо затруднения для «Оверлорда».    Обсуждались на конференции вопросы послевоенного сотрудничества и прочного мира. В декларации, принятой конференцией, отмечалось, что согласованы масщтабы и сроки операций, «которые будут предприняты с востока, запада и юга», и что «наши страны будут работать совместно как во время войны, так и в последующее мирное время».</vt:lpstr>
      <vt:lpstr>При обсуждении германского вопроса  американская делегация предложила расчленить Германию на 5 государств, что встретило поддержку У.Черчилля. Делегация Англии рассчитывала при этом поставить под контроль английского капитала Рурскую область с её развитой промышленностью в надежде обеспечить для себя доминирующее положение в Европе.    Иную позицию по германскому вопросу заняла советская делегация. На первый план она выдвигала разработку мер, призванных не допустить в будущем возрождения германского милитаризма и реваншизма и обеспечить суровое наказание военных преступников.    В ходе обмена мнениями по вопросу о Польше советская делегация высказалась за возрождение сильной и независимой Польши.  </vt:lpstr>
      <vt:lpstr>Конференция приняла «Декларацию об Иране», в которой подтверждалось желание трёх держав «сохранить полную независимость, суверенитет и территориальную неприкосновенность Ирана».   Обсуждался и вопрос о войне с Японией. США и Англия неоднократно обращались с просьбами к СССР, чтобы он вступил в войну против Японии. В связи с этим И.В.Сталин заявил на конференции, что, пока наши силы заняты на западе, у нас не хватит сил для какой-либо операции против Японии. Но когда мы заставим Германию капитулировать, «тогда-общим фронтом против Японии».    </vt:lpstr>
      <vt:lpstr>Тегеранская конференция, таким образом, подтвердила готовность союзных держав сотрудничать в деле скорейшего достижения победы над фашистскими агрессорами.    Хотя при обсуждении ряда вопросов конференция проходила в обстановке горячих споров и дискуссий, а по некоторым из них точки зрения советской делегации, с другой стороны, английской и американской – с другой, оказались диаметрально противоположными и согласованного решения по ним достигнуто не было, Тегеранская конференция составила важный рубеж в практической деятельности против антигитлеровской коалиции. Она нанесла сильный удар потрасчётам правящей фашистской верхушки на разлад между тремя великими державами – СССР, США и Англией, как только они начнут обсуждать проблемы дальнейшего ведения войны и решения послевоенных проблем устройства мира. Провалились планы и фашистской разведки организовать террористические акты против глав делегаций союзников, чтобы сорвать работу Тегеранской конференции. Очень важное значение имело согласие глав делегаций трёх союзных держав о том, что они будут работать совместно во время войны и в мирное время.</vt:lpstr>
      <vt:lpstr>РОСТ   ВОЕННОГО   ПРОИЗВОДСТВА   В   СТРАНАХ   АНТИГИТЛЕРОВСКОЙ   КОАЛИЦИИ</vt:lpstr>
      <vt:lpstr>Важным условием перелома стало обеспечение превосходства союзников в военном производстве. Это требовало мобилизации всех ресурсов. Жёсткий государственный контроль, как в годы Первой моровой войны был установлен над всей экономической жизнью. В Великобритании в 1942 году был принят закон, предоставивший правительству чрезвычайные полномочия. Все англичане от 18 до 50 лет передавались как бы в его распоряжение, рабочий день был удлинён,  введено карточное распределение продовольствия и предметов потребления, регулировались цены и заработная плата. Похожие меры были приняты в 1942 году и в США, где контроль над экономикой перешёл в руки Управления военным производством. Великобритания, чей национальный доход был ниже, чем в Германии, благодаря этим мерам в том же 1942 году обошла её по выпуску танков и самолётов. Только США произвели в 1942 г. 25 тыс. самолётов и 24 тыс. танков, тогда как в Германии 15,4 и 9,3 соответственно. К концу 1942 года и СССР обошёл Германию в выпуске боевой техники. </vt:lpstr>
      <vt:lpstr>В целом союзники производили к концу 1942 года в 3 раза больше самолётов и в 10 раз больше танков, Чем страны Тройственного пакта. К этому времени страны антигитлеровской коалиции имели не только количественное, но и качественное превосходство над противником. Советские танки Т-34, ИС, КВ, американский бомбардировщик Б-17, английский истребитель «Спитфайер», советский штурмовик ИЛ-2 оказались непревзойдёнными по своим качествам в годы войны.</vt:lpstr>
    </vt:vector>
  </TitlesOfParts>
  <Company>Half-Life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Тегеранская конференция</dc:title>
  <dc:creator>KOMP</dc:creator>
  <cp:lastModifiedBy>Денис</cp:lastModifiedBy>
  <cp:revision>14</cp:revision>
  <dcterms:created xsi:type="dcterms:W3CDTF">2007-12-21T18:00:05Z</dcterms:created>
  <dcterms:modified xsi:type="dcterms:W3CDTF">2010-08-28T10:14:41Z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123528</vt:lpwstr>
  </property>
  <property fmtid="{D5CDD505-2E9C-101B-9397-08002B2CF9AE}" name="NXPowerLiteVersion" pid="3">
    <vt:lpwstr>D3.6.2</vt:lpwstr>
  </property>
</Properties>
</file>