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991E083-D818-4E39-9DCE-F02AF156D4F7}" type="datetimeFigureOut">
              <a:rPr lang="ru-RU" smtClean="0"/>
              <a:pPr/>
              <a:t>07.06.2011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D03315A-AF0F-4E27-9DC9-D1B4A94AF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ЛЕКЦИЯ 1 </a:t>
            </a:r>
            <a:br>
              <a:rPr lang="ru-RU" dirty="0" smtClean="0"/>
            </a:br>
            <a:r>
              <a:rPr lang="ru-RU" dirty="0" smtClean="0"/>
              <a:t>ТЕМА: Сварочные трансформаторы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Разработал студент гр. СМ-507</a:t>
            </a:r>
          </a:p>
          <a:p>
            <a:r>
              <a:rPr lang="ru-RU" dirty="0" err="1" smtClean="0"/>
              <a:t>Омельков</a:t>
            </a:r>
            <a:r>
              <a:rPr lang="ru-RU" dirty="0" smtClean="0"/>
              <a:t>  А.Г</a:t>
            </a:r>
            <a:endParaRPr lang="ru-RU" dirty="0"/>
          </a:p>
        </p:txBody>
      </p:sp>
      <p:pic>
        <p:nvPicPr>
          <p:cNvPr id="22529" name="Picture 1" descr="C:\Documents and Settings\Admin\Рабочий стол\tdm5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000504"/>
            <a:ext cx="2428860" cy="2714644"/>
          </a:xfrm>
          <a:prstGeom prst="rect">
            <a:avLst/>
          </a:prstGeom>
          <a:noFill/>
        </p:spPr>
      </p:pic>
      <p:pic>
        <p:nvPicPr>
          <p:cNvPr id="22530" name="Picture 2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41563" cy="184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Трансформаторы для дуговой сварки и наплавки</a:t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/>
          <a:lstStyle/>
          <a:p>
            <a:pPr algn="ctr"/>
            <a:r>
              <a:rPr lang="ru-RU" dirty="0" smtClean="0"/>
              <a:t>           </a:t>
            </a:r>
          </a:p>
          <a:p>
            <a:pPr lvl="8" algn="ctr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1285860"/>
            <a:ext cx="2357454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Трансформаторы</a:t>
            </a:r>
            <a:r>
              <a:rPr lang="ru-RU" dirty="0"/>
              <a:t>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3214678" y="1643050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28596" y="1857364"/>
            <a:ext cx="278608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С увеличенным рассеянием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магнитного 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388" y="1857364"/>
            <a:ext cx="271461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 нормальным рассеянием магнитного поля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5965041" y="1678769"/>
            <a:ext cx="490542" cy="419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8143900" y="3143248"/>
            <a:ext cx="785818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Тиристорные трансформаторы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>
            <a:endCxn id="30" idx="0"/>
          </p:cNvCxnSpPr>
          <p:nvPr/>
        </p:nvCxnSpPr>
        <p:spPr>
          <a:xfrm rot="16200000" flipH="1">
            <a:off x="8268916" y="2875355"/>
            <a:ext cx="500066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6429388" y="5857892"/>
            <a:ext cx="250033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Сварка под флюсом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rot="16200000" flipH="1">
            <a:off x="8179620" y="5536421"/>
            <a:ext cx="64294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357158" y="2928934"/>
            <a:ext cx="714380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 подвижными обмотками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285852" y="2928934"/>
            <a:ext cx="785818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 подвижным шунтом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214546" y="2928934"/>
            <a:ext cx="1071570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ru-RU" dirty="0">
                <a:solidFill>
                  <a:srgbClr val="FF0000"/>
                </a:solidFill>
              </a:rPr>
              <a:t>Секционированные </a:t>
            </a:r>
            <a:r>
              <a:rPr lang="ru-RU" dirty="0" err="1">
                <a:solidFill>
                  <a:srgbClr val="FF0000"/>
                </a:solidFill>
              </a:rPr>
              <a:t>обмотки;с</a:t>
            </a:r>
            <a:r>
              <a:rPr lang="ru-RU" dirty="0">
                <a:solidFill>
                  <a:srgbClr val="FF0000"/>
                </a:solidFill>
              </a:rPr>
              <a:t> ярмовым рассеянием </a:t>
            </a:r>
            <a:r>
              <a:rPr lang="ru-RU" dirty="0"/>
              <a:t> 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500430" y="2928934"/>
            <a:ext cx="1000132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ru-RU" dirty="0">
                <a:solidFill>
                  <a:srgbClr val="FF0000"/>
                </a:solidFill>
              </a:rPr>
              <a:t>С подвижными  подмагниченным шунтом</a:t>
            </a:r>
          </a:p>
        </p:txBody>
      </p:sp>
      <p:cxnSp>
        <p:nvCxnSpPr>
          <p:cNvPr id="50" name="Прямая со стрелкой 49"/>
          <p:cNvCxnSpPr/>
          <p:nvPr/>
        </p:nvCxnSpPr>
        <p:spPr>
          <a:xfrm rot="5400000">
            <a:off x="465109" y="267810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>
            <a:off x="1393803" y="267810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5400000">
            <a:off x="2465373" y="267810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3214678" y="2428868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1214414" y="5572140"/>
            <a:ext cx="328614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Ручная дуговая сварка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58" name="Прямая со стрелкой 57"/>
          <p:cNvCxnSpPr>
            <a:endCxn id="57" idx="1"/>
          </p:cNvCxnSpPr>
          <p:nvPr/>
        </p:nvCxnSpPr>
        <p:spPr>
          <a:xfrm rot="16200000" flipH="1">
            <a:off x="500828" y="5215744"/>
            <a:ext cx="857256" cy="5699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>
            <a:off x="1393803" y="532131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>
            <a:off x="2465373" y="532131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endCxn id="41" idx="1"/>
          </p:cNvCxnSpPr>
          <p:nvPr/>
        </p:nvCxnSpPr>
        <p:spPr>
          <a:xfrm>
            <a:off x="4500562" y="5072074"/>
            <a:ext cx="1928826" cy="11072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30" grpId="0" animBg="1"/>
      <p:bldP spid="41" grpId="0" animBg="1"/>
      <p:bldP spid="45" grpId="0" animBg="1"/>
      <p:bldP spid="46" grpId="0" animBg="1"/>
      <p:bldP spid="48" grpId="0" animBg="1"/>
      <p:bldP spid="49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В современных сварочных трансформаторах, которые выпускаются с 60-х годов 20-го века эти требования обеспечиваются за счет увеличения рассеяния магнитного поля. Трансформатор как объект электротехники имеет эквивалентную схему, содержащую активное и индуктивное сопротивление.</a:t>
            </a:r>
          </a:p>
          <a:p>
            <a:r>
              <a:rPr lang="ru-RU" sz="1400" dirty="0" smtClean="0"/>
              <a:t>Для сварочных трансформаторов, работающих в режиме нагрузки, потребляемая мощность на порядок больше, чем потери холостого хода, поэтому при работе под нагрузкой эту схему можно не учитывать. В трансформаторах с увеличенным рассеянием магнитного поля 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sz="1400" dirty="0" smtClean="0"/>
              <a:t>тогда</a:t>
            </a:r>
          </a:p>
          <a:p>
            <a:pPr algn="ctr"/>
            <a:endParaRPr lang="ru-RU" dirty="0" smtClean="0"/>
          </a:p>
          <a:p>
            <a:r>
              <a:rPr lang="ru-RU" sz="1600" dirty="0" smtClean="0"/>
              <a:t>Для типичной схемы трансформатора основные потери магнитного поля на пути от первичной к вторичной обмотке происходят между стержнями магнитопровода.</a:t>
            </a:r>
          </a:p>
          <a:p>
            <a:r>
              <a:rPr lang="ru-RU" sz="1600" dirty="0" smtClean="0"/>
              <a:t>Управление рассеянием магнитного поля производится изменением геометрии воздушного промежутка между первичной и вторичной обмотками (подвижные обмотки, подвижный шунт), согласованным изменением числа витков первичной и вторичной обмоток, изменением магнитной проницаемости между стержнями магнитопровода. (подмагничиваемый шунт); </a:t>
            </a:r>
          </a:p>
          <a:p>
            <a:r>
              <a:rPr lang="ru-RU" sz="1600" dirty="0" smtClean="0"/>
              <a:t>При рассмотрении упрощенной схемы трансформатора с разнесенными обмотками можно получить зависимость индукционного сопротивления от основных параметров трансформатора:</a:t>
            </a:r>
          </a:p>
          <a:p>
            <a:pPr algn="ctr"/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857364"/>
            <a:ext cx="150019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643182"/>
            <a:ext cx="2219325" cy="661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5786454"/>
            <a:ext cx="2771775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9F7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9F7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9F7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071546"/>
            <a:ext cx="250033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3105835"/>
            <a:ext cx="457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Схема трансформатора с подвижными обмотками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350043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Такая схема используется и в сварочных выпрямителях регулируемых трансформаторов.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928794" y="500042"/>
            <a:ext cx="47881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Трансформаторы с подвижными обмотками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714480" y="4000504"/>
            <a:ext cx="50720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Трансформаторы с подвижным шунтом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4500570"/>
            <a:ext cx="2777490" cy="1714512"/>
          </a:xfrm>
          <a:prstGeom prst="rect">
            <a:avLst/>
          </a:prstGeom>
          <a:noFill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357422" y="6286520"/>
            <a:ext cx="378618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Схема трансформатора с подвижным шунтом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Picture 1" descr="C:\Documents and Settings\Admin\Рабочий стол\tdm5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785794"/>
            <a:ext cx="2428860" cy="2714644"/>
          </a:xfrm>
          <a:prstGeom prst="rect">
            <a:avLst/>
          </a:prstGeom>
          <a:noFill/>
        </p:spPr>
      </p:pic>
      <p:pic>
        <p:nvPicPr>
          <p:cNvPr id="35841" name="Picture 1" descr="C:\Documents and Settings\Admin\Рабочий стол\beta3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071942"/>
            <a:ext cx="2407640" cy="2608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57166"/>
            <a:ext cx="207170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714612" y="1500174"/>
          <a:ext cx="500066" cy="571504"/>
        </p:xfrm>
        <a:graphic>
          <a:graphicData uri="http://schemas.openxmlformats.org/presentationml/2006/ole">
            <p:oleObj spid="_x0000_s18434" name="Формула" r:id="rId4" imgW="241200" imgH="21564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143240" y="1643050"/>
            <a:ext cx="2559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-плавное регулирование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2143116"/>
            <a:ext cx="91440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Регулирование потока рассеяния магнитного поля в данном случае происходит за счет изменения длины и сечения элементов магнитного пути между стержнями магнитопровода. Т.к. магнитная проницаемость железа на 2 порядка больше, чем проницаемость воздуха, при движении магнитного шунта меняется магнитное сопротивление потока рассеяния, проходящего по воздуху. При полностью введенном шунте волна потока рассеяния и индуктивное сопротивление определяется воздушными зазорами между магнитопроводом и шунтом.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В настоящее время трансформаторы по такой схеме выпускаются для промышленных и бытовых целей, и такая схема используется в сварочных выпрямителях регулируемых трансформаторов.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285984" y="3929066"/>
            <a:ext cx="48577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Трансформаторы с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секционированными обмотками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450057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монтажные и бытовые трансформаторы производства 60, 70, 80 годов.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Имеется несколько ступеней регулирования числа витков первичной и вторичной обмотки.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>
                                            <p:subSp spid="_x0000_s1843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184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14290"/>
            <a:ext cx="70009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</a:rPr>
              <a:t>Трансформаторы с неподвижным подмагничиваемым шунтом 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785794"/>
            <a:ext cx="3228975" cy="146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5984" y="2428868"/>
            <a:ext cx="59293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Схема трансформатора с </a:t>
            </a:r>
            <a:r>
              <a:rPr lang="ru-RU" sz="1200" dirty="0" smtClean="0">
                <a:solidFill>
                  <a:schemeClr val="bg1"/>
                </a:solidFill>
              </a:rPr>
              <a:t>неподвижным  подмагничиваемым </a:t>
            </a:r>
            <a:r>
              <a:rPr lang="ru-RU" sz="1200" dirty="0">
                <a:solidFill>
                  <a:schemeClr val="bg1"/>
                </a:solidFill>
              </a:rPr>
              <a:t>шунтом</a:t>
            </a:r>
          </a:p>
        </p:txBody>
      </p:sp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857496"/>
            <a:ext cx="1981200" cy="842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357158" y="3857628"/>
          <a:ext cx="361950" cy="500066"/>
        </p:xfrm>
        <a:graphic>
          <a:graphicData uri="http://schemas.openxmlformats.org/presentationml/2006/ole">
            <p:oleObj spid="_x0000_s19458" name="Формула" r:id="rId5" imgW="241200" imgH="215640" progId="Equation.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85786" y="3929066"/>
            <a:ext cx="261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- плавное регулирование</a:t>
            </a:r>
          </a:p>
        </p:txBody>
      </p:sp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3714752"/>
            <a:ext cx="50482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14810" y="4000504"/>
            <a:ext cx="2438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- переменная величина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4500570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управления используется падающий участок, т.е. работа сердечника шунта в режиме насыщения. Т.к. проходящий через шунт магнитный поток переменный, рабочая точка выбирается так, чтобы не выходить за пределы падающей ветки магнитной проницаемости.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5286388"/>
            <a:ext cx="195262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6119336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увеличением насыщения магнитопровода падает магнитная проницаемость шунта, соответственно увеличивается поток рассеяния, индуктивное сопротивление трансформатора и вследствие этого уменьшается сварочный ток.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1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6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6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7" grpId="0" autoUpdateAnimBg="0"/>
      <p:bldP spid="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428860" y="214290"/>
            <a:ext cx="36006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Тиристорные трансформаторы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785794"/>
            <a:ext cx="290512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928926" y="2357430"/>
            <a:ext cx="30253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Схема теристорного трансформатора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2786059"/>
            <a:ext cx="91440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Принцип регулирования напряжения и тока тиристорами основан на фазовом сдвиге открытия тиристора в полупериод прямой для него полярности. При этом меняется среднее значение выпрямленного напряжения и, соответственно, тока за полупериод.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обеспечения регулирования однофазной сети нужны два встречно включенных тиристора, причем регулирование должно быть симметричным.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цепях постоянного тока для закрывания тиристоров обычно используют резонансные схемы с индуктивностью, что сложно и дорого, и ограничивает возможности регулирования.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схемах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тиристорных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трансформаторов тиристоры устанавливаются в цепи первичной обмотки по 2-м причинам: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857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поскольку вторичные токи сварочных источников питания намного больше, чем максимальный ток тиристоров (до 800 А)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857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более высокий КПД, поскольку потери на падение напряжения на открытых вентилях в первичной цепи относительно рабочего напряжения меньше в несколько раз.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Кроме того, индуктивность трансформатора в данном случае обеспечивает большее сглаживание выпрямленного тока, чем случай установки тиристоров во вторичной цепи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607220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современные трансформаторы для сварки выполняются с алюминиевыми обмотками. Для надежности на концах приварены холодной сваркой медные накладки.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2" descr="C:\Documents and Settings\Admin\Рабочий стол\6449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96073" y="0"/>
            <a:ext cx="2247927" cy="2247927"/>
          </a:xfrm>
          <a:prstGeom prst="rect">
            <a:avLst/>
          </a:prstGeom>
          <a:noFill/>
        </p:spPr>
      </p:pic>
      <p:pic>
        <p:nvPicPr>
          <p:cNvPr id="36866" name="Picture 2" descr="C:\Documents and Settings\Admin\Рабочий стол\1.jp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290"/>
            <a:ext cx="2098634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5" y="1785926"/>
            <a:ext cx="65722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ВНИМАНИЕ!!!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113</TotalTime>
  <Words>615</Words>
  <Application>Microsoft Office PowerPoint</Application>
  <PresentationFormat>Экран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Апекс</vt:lpstr>
      <vt:lpstr>Формула</vt:lpstr>
      <vt:lpstr>ЛЕКЦИЯ 1  ТЕМА: Сварочные трансформаторы</vt:lpstr>
      <vt:lpstr>Трансформаторы для дуговой сварки и наплавки </vt:lpstr>
      <vt:lpstr>Слайд 3</vt:lpstr>
      <vt:lpstr> 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1  ТЕМА: Сварочные трансформаторы</dc:title>
  <dc:creator>User05</dc:creator>
  <cp:lastModifiedBy>FCSM</cp:lastModifiedBy>
  <cp:revision>20</cp:revision>
  <dcterms:created xsi:type="dcterms:W3CDTF">2011-06-01T05:28:43Z</dcterms:created>
  <dcterms:modified xsi:type="dcterms:W3CDTF">2011-06-07T16:17:17Z</dcterms:modified>
</cp:coreProperties>
</file>