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Создание поздравительной открытки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323778"/>
            <a:ext cx="3349838" cy="5275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3406" y="1340768"/>
            <a:ext cx="4032448" cy="26555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3406" y="3996282"/>
            <a:ext cx="4032448" cy="262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4846198"/>
      </p:ext>
    </p:extLst>
  </p:cSld>
  <p:clrMapOvr>
    <a:masterClrMapping/>
  </p:clrMapOvr>
  <p:transition spd="slow" advClick="0" advTm="2886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Весенние цветы МИМОЗА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957" y="1391695"/>
            <a:ext cx="4011638" cy="26890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5545" y="1416846"/>
            <a:ext cx="3152586" cy="4988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4077072"/>
            <a:ext cx="2016224" cy="246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9727162"/>
      </p:ext>
    </p:extLst>
  </p:cSld>
  <p:clrMapOvr>
    <a:masterClrMapping/>
  </p:clrMapOvr>
  <p:transition spd="slow" advClick="0" advTm="4165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Весенние цветы НАРЦИСС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54589"/>
            <a:ext cx="5184576" cy="509874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1340768"/>
            <a:ext cx="2538282" cy="33843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4077072"/>
            <a:ext cx="316835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7617708"/>
      </p:ext>
    </p:extLst>
  </p:cSld>
  <p:clrMapOvr>
    <a:masterClrMapping/>
  </p:clrMapOvr>
  <p:transition spd="slow" advClick="0" advTm="3354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Весенние цветы ТЮЛЬПАНЫ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45" y="1386739"/>
            <a:ext cx="3793604" cy="27756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1437305"/>
            <a:ext cx="4790286" cy="5382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010" y="3830337"/>
            <a:ext cx="4598942" cy="298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4715460"/>
      </p:ext>
    </p:extLst>
  </p:cSld>
  <p:clrMapOvr>
    <a:masterClrMapping/>
  </p:clrMapOvr>
  <p:transition spd="slow" advClick="0" advTm="3744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тюльпаны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7" y="1340768"/>
            <a:ext cx="6511899" cy="50966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1340768"/>
            <a:ext cx="4608513" cy="507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2826456"/>
      </p:ext>
    </p:extLst>
  </p:cSld>
  <p:clrMapOvr>
    <a:masterClrMapping/>
  </p:clrMapOvr>
  <p:transition spd="slow" advClick="0" advTm="326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нарцисс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340768"/>
            <a:ext cx="7128791" cy="5346593"/>
          </a:xfrm>
        </p:spPr>
      </p:pic>
    </p:spTree>
    <p:extLst>
      <p:ext uri="{BB962C8B-B14F-4D97-AF65-F5344CB8AC3E}">
        <p14:creationId xmlns:p14="http://schemas.microsoft.com/office/powerpoint/2010/main" xmlns="" val="1816881503"/>
      </p:ext>
    </p:extLst>
  </p:cSld>
  <p:clrMapOvr>
    <a:masterClrMapping/>
  </p:clrMapOvr>
  <p:transition spd="slow" advClick="0" advTm="3214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Рисуем мимозу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196752"/>
            <a:ext cx="5544616" cy="5645224"/>
          </a:xfrm>
        </p:spPr>
      </p:pic>
    </p:spTree>
    <p:extLst>
      <p:ext uri="{BB962C8B-B14F-4D97-AF65-F5344CB8AC3E}">
        <p14:creationId xmlns:p14="http://schemas.microsoft.com/office/powerpoint/2010/main" xmlns="" val="252228705"/>
      </p:ext>
    </p:extLst>
  </p:cSld>
  <p:clrMapOvr>
    <a:masterClrMapping/>
  </p:clrMapOvr>
  <p:transition spd="slow" advClick="0" advTm="3417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Оформляем надпись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5880">
            <a:off x="467544" y="1124744"/>
            <a:ext cx="5715000" cy="30575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231626">
            <a:off x="3177816" y="2703621"/>
            <a:ext cx="5184576" cy="313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4056643"/>
      </p:ext>
    </p:extLst>
  </p:cSld>
  <p:clrMapOvr>
    <a:masterClrMapping/>
  </p:clrMapOvr>
  <p:transition spd="slow" advClick="0" advTm="4134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55</TotalTime>
  <Words>20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Создание поздравительной открытки</vt:lpstr>
      <vt:lpstr>Весенние цветы МИМОЗА</vt:lpstr>
      <vt:lpstr>Весенние цветы НАРЦИСС</vt:lpstr>
      <vt:lpstr>Весенние цветы ТЮЛЬПАНЫ</vt:lpstr>
      <vt:lpstr>Рисуем тюльпаны</vt:lpstr>
      <vt:lpstr>Рисуем нарцисс</vt:lpstr>
      <vt:lpstr>Рисуем мимозу</vt:lpstr>
      <vt:lpstr>Оформляем надпись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поздравительной открытки</dc:title>
  <cp:lastModifiedBy>123</cp:lastModifiedBy>
  <cp:revision>5</cp:revision>
  <dcterms:modified xsi:type="dcterms:W3CDTF">2013-02-26T06:37:41Z</dcterms:modified>
</cp:coreProperties>
</file>