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74" r:id="rId3"/>
    <p:sldId id="275" r:id="rId4"/>
    <p:sldId id="257" r:id="rId5"/>
    <p:sldId id="258" r:id="rId6"/>
    <p:sldId id="259" r:id="rId7"/>
    <p:sldId id="260" r:id="rId8"/>
    <p:sldId id="267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EE4C04"/>
    <a:srgbClr val="F64F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971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62DF7A-AF2C-40A7-9662-38BB0858C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FEB7D-DBAD-44FA-B827-F16F59A01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AF710-4DDC-4D2D-AAF8-7879B64D5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0D085-91CA-451A-A2B4-6EB861168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9713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DCDE90-1D23-4963-A39F-7812E534E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79751-B674-43ED-A7C1-3ED71ADFA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8376E-14C6-42F5-A829-DEC474393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66B2E-35A7-4DC4-8DF1-8207191DF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D65CC-2881-4FA7-AEB7-D6A7A9DB2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526F1-FFC2-4EF3-B5F0-CB3D01210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45D1F-8AD8-4221-968C-3E153C5C7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BE19E"/>
            </a:gs>
            <a:gs pos="100000">
              <a:srgbClr val="1C7E2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214313"/>
            <a:ext cx="1571625" cy="1190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569E46-F7D2-471E-9EB5-143F34433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79" r:id="rId2"/>
    <p:sldLayoutId id="214748368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5400" b="1" kern="120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rgbClr val="007E39"/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7E39"/>
          </a:solidFill>
          <a:latin typeface="Constant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4C22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6;&#1074;&#1089;&#1103;&#1085;&#1082;&#1072;.mp3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9;&#1074;&#1080;&#1088;&#1077;&#1089;&#1090;&#1077;&#1083;&#1100;.mp3" TargetMode="Externa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95;&#1080;&#1073;&#1080;&#1089;.mp3" TargetMode="Externa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90;&#1088;&#1077;&#1089;&#1086;&#1075;&#1091;&#1079;&#1082;&#1072;%20&#1078;&#1105;&#1083;&#1090;&#1072;&#1103;.mp3" TargetMode="Externa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9;&#1086;&#1081;&#1082;&#1072;.mp3" TargetMode="Externa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9;&#1090;&#1088;&#1080;&#1078;%20&#1095;&#1105;&#1088;&#1085;&#1099;&#1081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&#1080;\&#1073;&#1080;&#1086;&#1083;&#1086;&#1075;&#1080;&#1103;\&#1073;&#1080;&#1086;7\&#1101;&#1082;&#1089;&#1082;&#1091;&#1088;&#1089;&#1080;&#1103;%20&#1087;&#1090;&#1080;&#1094;&#1099;\&#1082;&#1091;&#1082;&#1091;&#1096;&#1082;&#1072;.mp3" TargetMode="Externa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cosystema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82;&#1088;&#1103;&#1082;&#1074;&#1072;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74;&#1086;&#1088;&#1086;&#1085;.mp3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87;&#1077;&#1085;&#1086;&#1095;&#1082;&#1072;%20&#1090;&#1077;&#1085;&#1100;&#1082;&#1086;&#1074;&#1082;&#1072;.mp3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84;&#1091;&#1093;&#1086;&#1083;&#1086;&#1074;&#1082;&#1072;%20&#1084;&#1072;&#1083;&#1072;&#1103;.mp3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84;&#1091;&#1093;&#1086;&#1083;&#1086;&#1074;&#1082;&#1072;-&#1087;&#1077;&#1089;&#1090;&#1088;&#1091;&#1096;&#1082;&#1072;.mp3" TargetMode="Externa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7;&#1040;&#1049;&#1058;\&#1101;&#1082;&#1089;&#1082;&#1091;&#1088;&#1089;&#1080;&#1103;%20&#1087;&#1090;&#1080;&#1094;&#1099;\&#1095;&#1077;&#1095;&#1077;&#1074;&#1080;&#1094;&#1072;%20&#1086;&#1073;&#1099;&#1082;&#1085;&#1086;&#1074;&#1077;&#1085;&#1085;&#1072;&#1103;.mp3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684213" y="1773238"/>
            <a:ext cx="7632700" cy="252095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6000" i="1" smtClean="0">
                <a:effectLst/>
                <a:latin typeface="Monotype Corsiva" pitchFamily="66" charset="0"/>
              </a:rPr>
              <a:t>Виртуальная экскурсия</a:t>
            </a:r>
          </a:p>
          <a:p>
            <a:pPr>
              <a:lnSpc>
                <a:spcPct val="90000"/>
              </a:lnSpc>
              <a:defRPr/>
            </a:pPr>
            <a:endParaRPr lang="ru-RU" sz="6000" i="1" smtClean="0">
              <a:effectLst/>
              <a:latin typeface="Monotype Corsiva" pitchFamily="66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sz="2400" smtClean="0"/>
              <a:t> </a:t>
            </a:r>
            <a:endParaRPr lang="ru-RU" sz="3600" smtClean="0">
              <a:solidFill>
                <a:srgbClr val="F64F04"/>
              </a:solidFill>
            </a:endParaRPr>
          </a:p>
        </p:txBody>
      </p:sp>
      <p:sp>
        <p:nvSpPr>
          <p:cNvPr id="4099" name="WordArt 4"/>
          <p:cNvSpPr>
            <a:spLocks noChangeArrowheads="1" noChangeShapeType="1" noTextEdit="1"/>
          </p:cNvSpPr>
          <p:nvPr/>
        </p:nvSpPr>
        <p:spPr bwMode="auto">
          <a:xfrm>
            <a:off x="250825" y="3141663"/>
            <a:ext cx="8642350" cy="21605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6FBEA"/>
                </a:solidFill>
                <a:effectLst>
                  <a:outerShdw dist="40000" dir="5400000" algn="tl" rotWithShape="0">
                    <a:srgbClr val="000000">
                      <a:alpha val="32999"/>
                    </a:srgbClr>
                  </a:outerShdw>
                </a:effectLst>
                <a:latin typeface="Impact"/>
              </a:rPr>
              <a:t>"Разнообразие птиц"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5527675" y="5511800"/>
            <a:ext cx="3532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</a:t>
            </a:r>
          </a:p>
          <a:p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Гречухина Наталья Васильевна</a:t>
            </a:r>
          </a:p>
          <a:p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учитель биологии и химии </a:t>
            </a:r>
          </a:p>
          <a:p>
            <a:r>
              <a:rPr lang="ru-RU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МОУ «Алексеевская СОШ»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260350"/>
            <a:ext cx="8510588" cy="431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7200" smtClean="0">
                <a:solidFill>
                  <a:srgbClr val="F64F04"/>
                </a:solidFill>
                <a:latin typeface="Monotype Corsiva" pitchFamily="66" charset="0"/>
              </a:rPr>
              <a:t>Овсянка 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908050"/>
            <a:ext cx="8540750" cy="889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800" smtClean="0"/>
              <a:t>Отряд Воробьинообразные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 t="9264"/>
          <a:stretch>
            <a:fillRect/>
          </a:stretch>
        </p:blipFill>
        <p:spPr bwMode="auto">
          <a:xfrm>
            <a:off x="1042988" y="1773238"/>
            <a:ext cx="7056437" cy="494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овсян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78" fill="hold"/>
                                        <p:tgtEl>
                                          <p:spTgt spid="153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6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8969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600" smtClean="0">
                <a:solidFill>
                  <a:srgbClr val="F64F04"/>
                </a:solidFill>
                <a:latin typeface="Monotype Corsiva" pitchFamily="66" charset="0"/>
              </a:rPr>
              <a:t>Свиристель</a:t>
            </a:r>
            <a:r>
              <a:rPr lang="ru-RU" sz="4000" smtClean="0">
                <a:solidFill>
                  <a:srgbClr val="F64F04"/>
                </a:solidFill>
              </a:rPr>
              <a:t> 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1052513"/>
            <a:ext cx="8540750" cy="7207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smtClean="0"/>
              <a:t>   Отряд Воробьинообразные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1619250"/>
            <a:ext cx="6985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свирестел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17732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34" fill="hold"/>
                                        <p:tgtEl>
                                          <p:spTgt spid="163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115888"/>
            <a:ext cx="8510588" cy="7921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600" smtClean="0">
                <a:solidFill>
                  <a:srgbClr val="F64F04"/>
                </a:solidFill>
                <a:latin typeface="Monotype Corsiva" pitchFamily="66" charset="0"/>
              </a:rPr>
              <a:t>Чибис</a:t>
            </a:r>
            <a:r>
              <a:rPr lang="ru-RU" sz="4000" smtClean="0"/>
              <a:t> 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908050"/>
            <a:ext cx="8540750" cy="576263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Отряд    Голенастые или Аистообразные</a:t>
            </a:r>
            <a:r>
              <a:rPr lang="ru-RU" smtClean="0"/>
              <a:t>      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 r="20839"/>
          <a:stretch>
            <a:fillRect/>
          </a:stretch>
        </p:blipFill>
        <p:spPr bwMode="auto">
          <a:xfrm>
            <a:off x="1763713" y="1484313"/>
            <a:ext cx="54721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чиби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6287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70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16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292725" y="228600"/>
            <a:ext cx="3671888" cy="3416300"/>
          </a:xfrm>
        </p:spPr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rgbClr val="F64F04"/>
                </a:solidFill>
                <a:latin typeface="Monotype Corsiva" pitchFamily="66" charset="0"/>
              </a:rPr>
              <a:t>Трясогузка жёлтая</a:t>
            </a:r>
            <a:r>
              <a:rPr lang="ru-RU" sz="4800" dirty="0" smtClean="0">
                <a:solidFill>
                  <a:srgbClr val="F64F04"/>
                </a:solidFill>
              </a:rPr>
              <a:t> </a:t>
            </a:r>
          </a:p>
        </p:txBody>
      </p:sp>
      <p:sp>
        <p:nvSpPr>
          <p:cNvPr id="16388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572125" y="2997200"/>
            <a:ext cx="3571875" cy="50323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800" smtClean="0"/>
              <a:t>Отряд Воробьинообразные</a:t>
            </a:r>
          </a:p>
        </p:txBody>
      </p:sp>
      <p:pic>
        <p:nvPicPr>
          <p:cNvPr id="18437" name="тресогузка жёлта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620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77" fill="hold"/>
                                        <p:tgtEl>
                                          <p:spTgt spid="18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10588" cy="9080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8800" smtClean="0">
                <a:solidFill>
                  <a:srgbClr val="F64F04"/>
                </a:solidFill>
                <a:latin typeface="Monotype Corsiva" pitchFamily="66" charset="0"/>
              </a:rPr>
              <a:t>Сойка </a:t>
            </a: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8313" y="1052513"/>
            <a:ext cx="8540750" cy="576262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Отряд Воробьинообразные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 l="10303" r="9792" b="15280"/>
          <a:stretch>
            <a:fillRect/>
          </a:stretch>
        </p:blipFill>
        <p:spPr bwMode="auto">
          <a:xfrm>
            <a:off x="1476375" y="1700213"/>
            <a:ext cx="669766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сой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47" fill="hold"/>
                                        <p:tgtEl>
                                          <p:spTgt spid="19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7524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7200" smtClean="0">
                <a:solidFill>
                  <a:srgbClr val="F64F04"/>
                </a:solidFill>
                <a:latin typeface="Monotype Corsiva" pitchFamily="66" charset="0"/>
              </a:rPr>
              <a:t>Чёрный стриж</a:t>
            </a: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03250" y="1125538"/>
            <a:ext cx="8540750" cy="4318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Отряд Воробьинообразные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060575"/>
            <a:ext cx="3703637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1628775"/>
            <a:ext cx="4953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стриж чёрный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213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18" fill="hold"/>
                                        <p:tgtEl>
                                          <p:spTgt spid="215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8239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smtClean="0">
                <a:solidFill>
                  <a:srgbClr val="F64F04"/>
                </a:solidFill>
                <a:latin typeface="Monotype Corsiva" pitchFamily="66" charset="0"/>
              </a:rPr>
              <a:t>Кукушка</a:t>
            </a:r>
            <a:r>
              <a:rPr lang="ru-RU" sz="4000" smtClean="0"/>
              <a:t> </a:t>
            </a: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1125538"/>
            <a:ext cx="8540750" cy="60007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000" smtClean="0"/>
              <a:t>  Отряд Воробьинообразные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2850" y="1643063"/>
            <a:ext cx="6700838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кукуш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37893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20" fill="hold"/>
                                        <p:tgtEl>
                                          <p:spTgt spid="225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00563" y="228600"/>
            <a:ext cx="4311650" cy="679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smtClean="0">
                <a:solidFill>
                  <a:srgbClr val="F64F04"/>
                </a:solidFill>
              </a:rPr>
              <a:t>Жизнь кукушки</a:t>
            </a: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181927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115888"/>
            <a:ext cx="210502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196975"/>
            <a:ext cx="4608513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6011863" y="5084763"/>
            <a:ext cx="1477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/>
              <a:t>Кукушонок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771775" y="188913"/>
            <a:ext cx="6256338" cy="7524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800" smtClean="0">
                <a:solidFill>
                  <a:srgbClr val="F64F04"/>
                </a:solidFill>
                <a:latin typeface="Monotype Corsiva" pitchFamily="66" charset="0"/>
              </a:rPr>
              <a:t>Большой пёстрый дятел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627313" y="908050"/>
            <a:ext cx="6215062" cy="5048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smtClean="0"/>
              <a:t>Отряд Дятлообразные</a:t>
            </a: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860800"/>
            <a:ext cx="132080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3357563"/>
            <a:ext cx="293052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484313"/>
            <a:ext cx="2924175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3348038" y="2852738"/>
            <a:ext cx="2155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/>
              <a:t>«Кузница»  дятла</a:t>
            </a:r>
          </a:p>
        </p:txBody>
      </p:sp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6588125" y="4365625"/>
            <a:ext cx="1779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Дупло дятла </a:t>
            </a:r>
          </a:p>
          <a:p>
            <a:pPr algn="ctr"/>
            <a:r>
              <a:rPr lang="ru-RU" b="1"/>
              <a:t>с кладкой яиц</a:t>
            </a:r>
          </a:p>
        </p:txBody>
      </p:sp>
      <p:pic>
        <p:nvPicPr>
          <p:cNvPr id="21513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0"/>
            <a:ext cx="2846388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10588" cy="752475"/>
          </a:xfrm>
        </p:spPr>
        <p:txBody>
          <a:bodyPr/>
          <a:lstStyle/>
          <a:p>
            <a:pPr>
              <a:defRPr/>
            </a:pPr>
            <a:r>
              <a:rPr lang="ru-RU" sz="4000" smtClean="0">
                <a:solidFill>
                  <a:srgbClr val="F64F04"/>
                </a:solidFill>
              </a:rPr>
              <a:t>Скорости  полёта птиц</a:t>
            </a:r>
            <a:r>
              <a:rPr lang="ru-RU" sz="4000" smtClean="0"/>
              <a:t> </a:t>
            </a:r>
          </a:p>
        </p:txBody>
      </p:sp>
      <p:sp>
        <p:nvSpPr>
          <p:cNvPr id="22531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323850" y="3644900"/>
            <a:ext cx="8540750" cy="504825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>
                <a:solidFill>
                  <a:srgbClr val="EE4C04"/>
                </a:solidFill>
              </a:rPr>
              <a:t>Сравнение перелётов птиц и других животных</a:t>
            </a:r>
          </a:p>
        </p:txBody>
      </p:sp>
      <p:pic>
        <p:nvPicPr>
          <p:cNvPr id="22532" name="Рисунок 6" descr="Рисунок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206875"/>
            <a:ext cx="67056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7" descr="Рисунок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813"/>
            <a:ext cx="9144000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42910" y="228600"/>
            <a:ext cx="8501090" cy="9683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EE4C04"/>
                </a:solidFill>
                <a:latin typeface="Monotype Corsiva" pitchFamily="66" charset="0"/>
              </a:rPr>
              <a:t>Современный мир пернатых удивительно многообразен</a:t>
            </a:r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428750"/>
            <a:ext cx="80645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429124" y="1357298"/>
            <a:ext cx="4714876" cy="28797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EE4C04"/>
                </a:solidFill>
              </a:rPr>
              <a:t>Навсегда исчезнувшие птицы</a:t>
            </a:r>
          </a:p>
        </p:txBody>
      </p:sp>
      <p:pic>
        <p:nvPicPr>
          <p:cNvPr id="23555" name="Рисунок 3" descr="Рисунок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5325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8239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smtClean="0">
                <a:solidFill>
                  <a:srgbClr val="EE4C04"/>
                </a:solidFill>
                <a:latin typeface="Monotype Corsiva" pitchFamily="66" charset="0"/>
              </a:rPr>
              <a:t>Волшебные птицы</a:t>
            </a: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052513"/>
            <a:ext cx="266541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349500"/>
            <a:ext cx="2698750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1196975"/>
            <a:ext cx="266541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771525"/>
          </a:xfrm>
        </p:spPr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Используемая литература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285750" y="1214438"/>
            <a:ext cx="8540750" cy="5214937"/>
          </a:xfrm>
        </p:spPr>
        <p:txBody>
          <a:bodyPr/>
          <a:lstStyle/>
          <a:p>
            <a:r>
              <a:rPr lang="ru-RU" sz="2800" smtClean="0"/>
              <a:t>А.А. Яхонтов «Зоология для учителя» Москва «Просвещение» 1985 г.</a:t>
            </a:r>
          </a:p>
          <a:p>
            <a:r>
              <a:rPr lang="ru-RU" sz="2800" smtClean="0"/>
              <a:t>А.Давыдов « Знай. Люби. Береги.»  «Наукова  думка», 1995 г.</a:t>
            </a:r>
          </a:p>
          <a:p>
            <a:r>
              <a:rPr lang="ru-RU" sz="2800" smtClean="0"/>
              <a:t>«Книга для чтения по зоологии»  Москва «Просвещение»  1990 г.</a:t>
            </a:r>
          </a:p>
          <a:p>
            <a:r>
              <a:rPr lang="ru-RU" sz="2800" smtClean="0"/>
              <a:t>МР3-диск «Голоса птиц средне полосы России»</a:t>
            </a:r>
          </a:p>
          <a:p>
            <a:r>
              <a:rPr lang="ru-RU" sz="2800" smtClean="0"/>
              <a:t>СД  «Электронный атлас-определитель птиц, птичьих гнёзд, яиц и голосов птиц средней полосы России, 2006 г»</a:t>
            </a:r>
          </a:p>
          <a:p>
            <a:r>
              <a:rPr lang="en-US" sz="2800" smtClean="0">
                <a:hlinkClick r:id="rId2"/>
              </a:rPr>
              <a:t>WWW.ecosystema.ru</a:t>
            </a:r>
            <a:endParaRPr lang="en-US" sz="2800" smtClean="0"/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«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7524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6000" dirty="0" smtClean="0">
                <a:solidFill>
                  <a:srgbClr val="EE4C04"/>
                </a:solidFill>
                <a:latin typeface="Monotype Corsiva" pitchFamily="66" charset="0"/>
              </a:rPr>
              <a:t>Это интересно!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1428750"/>
            <a:ext cx="8662988" cy="4670425"/>
          </a:xfrm>
        </p:spPr>
        <p:txBody>
          <a:bodyPr/>
          <a:lstStyle/>
          <a:p>
            <a:r>
              <a:rPr lang="ru-RU" sz="2800" smtClean="0"/>
              <a:t>Птицы существуют на планете более 150 мл. лет</a:t>
            </a:r>
          </a:p>
          <a:p>
            <a:r>
              <a:rPr lang="ru-RU" sz="2800" smtClean="0"/>
              <a:t>60 млн. лет назад обитали Диатримы –нелетающие гиганты высотой до 3 –х метров с лошадиной головой и весом до 300 кг.</a:t>
            </a:r>
          </a:p>
          <a:p>
            <a:r>
              <a:rPr lang="ru-RU" sz="2800" smtClean="0"/>
              <a:t>Сегодня самые крупные - Африканские страусы до 150 кг. весом, а самые маленькие – Колибри (2,25 гр.)</a:t>
            </a:r>
          </a:p>
          <a:p>
            <a:r>
              <a:rPr lang="ru-RU" sz="2800" smtClean="0"/>
              <a:t>Сегодня на планете обитает 8600 видов птиц</a:t>
            </a:r>
          </a:p>
          <a:p>
            <a:endParaRPr lang="ru-RU" sz="2800" smtClean="0"/>
          </a:p>
          <a:p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9683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600" smtClean="0">
                <a:solidFill>
                  <a:srgbClr val="F64F04"/>
                </a:solidFill>
                <a:latin typeface="Monotype Corsiva" pitchFamily="66" charset="0"/>
              </a:rPr>
              <a:t>Утка кряква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411413" y="1125538"/>
            <a:ext cx="4679950" cy="720725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  <a:tabLst>
                <a:tab pos="0" algn="l"/>
              </a:tabLst>
            </a:pPr>
            <a:r>
              <a:rPr lang="ru-RU" sz="2400" smtClean="0"/>
              <a:t>Отряд  Гусеобразные</a:t>
            </a:r>
            <a:r>
              <a:rPr lang="ru-RU" smtClean="0"/>
              <a:t> 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693863"/>
            <a:ext cx="7272338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крякв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844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90" fill="hold"/>
                                        <p:tgtEl>
                                          <p:spTgt spid="10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188913"/>
            <a:ext cx="8510588" cy="863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6600" dirty="0" smtClean="0">
                <a:solidFill>
                  <a:srgbClr val="F64F04"/>
                </a:solidFill>
                <a:latin typeface="Monotype Corsiva" pitchFamily="66" charset="0"/>
              </a:rPr>
              <a:t>Ворон 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051050" y="981075"/>
            <a:ext cx="5473700" cy="71913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400" smtClean="0"/>
              <a:t>Отряд Воробьинообразные</a:t>
            </a:r>
            <a:r>
              <a:rPr lang="ru-RU" smtClean="0"/>
              <a:t> 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844675"/>
            <a:ext cx="7777163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ворон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9" fill="hold"/>
                                        <p:tgtEl>
                                          <p:spTgt spid="112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43438" y="260350"/>
            <a:ext cx="4384675" cy="17605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smtClean="0">
                <a:solidFill>
                  <a:srgbClr val="F64F04"/>
                </a:solidFill>
                <a:latin typeface="Monotype Corsiva" pitchFamily="66" charset="0"/>
              </a:rPr>
              <a:t>Пеночка теньковка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932363" y="1916113"/>
            <a:ext cx="4032250" cy="5048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000" smtClean="0"/>
              <a:t>Отряд  Воробьинообразные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 l="14270" r="7449"/>
          <a:stretch>
            <a:fillRect/>
          </a:stretch>
        </p:blipFill>
        <p:spPr bwMode="auto">
          <a:xfrm>
            <a:off x="250825" y="115888"/>
            <a:ext cx="4537075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пеночка теньков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50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3068638"/>
            <a:ext cx="5113338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09" fill="hold"/>
                                        <p:tgtEl>
                                          <p:spTgt spid="122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3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42910" y="274638"/>
            <a:ext cx="7929618" cy="1143000"/>
          </a:xfrm>
        </p:spPr>
        <p:txBody>
          <a:bodyPr/>
          <a:lstStyle/>
          <a:p>
            <a:pPr>
              <a:defRPr/>
            </a:pPr>
            <a:r>
              <a:rPr lang="ru-RU" sz="6600" dirty="0" smtClean="0">
                <a:solidFill>
                  <a:srgbClr val="F64F04"/>
                </a:solidFill>
                <a:latin typeface="Monotype Corsiva" pitchFamily="66" charset="0"/>
              </a:rPr>
              <a:t>Мухоловка малая</a:t>
            </a: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1268413"/>
            <a:ext cx="8540750" cy="43180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Отряд Воробьинообразные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1773238"/>
            <a:ext cx="6648450" cy="496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мухоловка мала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65" fill="hold"/>
                                        <p:tgtEl>
                                          <p:spTgt spid="133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7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227763" y="1341438"/>
            <a:ext cx="2736850" cy="408782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5300" dirty="0" smtClean="0">
                <a:solidFill>
                  <a:srgbClr val="F64F04"/>
                </a:solidFill>
                <a:latin typeface="Monotype Corsiva" pitchFamily="66" charset="0"/>
              </a:rPr>
              <a:t>Мухоловка пеструшка</a:t>
            </a:r>
            <a:br>
              <a:rPr lang="ru-RU" sz="5300" dirty="0" smtClean="0">
                <a:solidFill>
                  <a:srgbClr val="F64F04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64F04"/>
                </a:solidFill>
                <a:latin typeface="Monotype Corsiva" pitchFamily="66" charset="0"/>
              </a:rPr>
              <a:t> </a:t>
            </a:r>
            <a:br>
              <a:rPr lang="ru-RU" sz="2000" dirty="0" smtClean="0">
                <a:solidFill>
                  <a:srgbClr val="F64F04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F64F04"/>
                </a:solidFill>
                <a:latin typeface="Monotype Corsiva" pitchFamily="66" charset="0"/>
              </a:rPr>
              <a:t/>
            </a:r>
            <a:br>
              <a:rPr lang="ru-RU" sz="2000" dirty="0" smtClean="0">
                <a:solidFill>
                  <a:srgbClr val="F64F04"/>
                </a:solidFill>
                <a:latin typeface="Monotype Corsiva" pitchFamily="66" charset="0"/>
              </a:rPr>
            </a:br>
            <a:r>
              <a:rPr lang="ru-RU" sz="2000" dirty="0" smtClean="0"/>
              <a:t>Отряд </a:t>
            </a:r>
            <a:r>
              <a:rPr lang="ru-RU" sz="2000" dirty="0" err="1" smtClean="0"/>
              <a:t>Воробьинообразные</a:t>
            </a:r>
            <a:endParaRPr lang="ru-RU" sz="2000" dirty="0" smtClean="0"/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587057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мухоловка-пеструш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476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52" fill="hold"/>
                                        <p:tgtEl>
                                          <p:spTgt spid="204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787900" y="228600"/>
            <a:ext cx="4024313" cy="13255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mtClean="0">
                <a:solidFill>
                  <a:srgbClr val="F64F04"/>
                </a:solidFill>
                <a:latin typeface="Monotype Corsiva" pitchFamily="66" charset="0"/>
              </a:rPr>
              <a:t>Чечевица обыкновенная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43438" y="1676400"/>
            <a:ext cx="4321175" cy="457200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Отряд  Воробьинообразные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43688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чечевица обыкновенна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708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2813" y="2500313"/>
            <a:ext cx="4241800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19" fill="hold"/>
                                        <p:tgtEl>
                                          <p:spTgt spid="143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1"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lissti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lissti</Template>
  <TotalTime>216</TotalTime>
  <Words>246</Words>
  <Application>Microsoft Office PowerPoint</Application>
  <PresentationFormat>Экран (4:3)</PresentationFormat>
  <Paragraphs>60</Paragraphs>
  <Slides>22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lissti</vt:lpstr>
      <vt:lpstr>Слайд 1</vt:lpstr>
      <vt:lpstr>Современный мир пернатых удивительно многообразен</vt:lpstr>
      <vt:lpstr>Это интересно!</vt:lpstr>
      <vt:lpstr>Утка кряква</vt:lpstr>
      <vt:lpstr>Ворон </vt:lpstr>
      <vt:lpstr>Пеночка теньковка</vt:lpstr>
      <vt:lpstr>Мухоловка малая</vt:lpstr>
      <vt:lpstr>Мухоловка пеструшка    Отряд Воробьинообразные</vt:lpstr>
      <vt:lpstr>Чечевица обыкновенная</vt:lpstr>
      <vt:lpstr>Овсянка </vt:lpstr>
      <vt:lpstr>Свиристель </vt:lpstr>
      <vt:lpstr>Чибис </vt:lpstr>
      <vt:lpstr>Трясогузка жёлтая </vt:lpstr>
      <vt:lpstr>Сойка </vt:lpstr>
      <vt:lpstr>Чёрный стриж</vt:lpstr>
      <vt:lpstr>Кукушка </vt:lpstr>
      <vt:lpstr>Жизнь кукушки</vt:lpstr>
      <vt:lpstr>Большой пёстрый дятел</vt:lpstr>
      <vt:lpstr>Скорости  полёта птиц </vt:lpstr>
      <vt:lpstr>Навсегда исчезнувшие птицы</vt:lpstr>
      <vt:lpstr>Волшебные птицы</vt:lpstr>
      <vt:lpstr>Используемая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Биология 7 класс</dc:title>
  <dc:creator>Пользователь</dc:creator>
  <cp:lastModifiedBy>Николай</cp:lastModifiedBy>
  <cp:revision>15</cp:revision>
  <dcterms:created xsi:type="dcterms:W3CDTF">2009-01-27T16:39:38Z</dcterms:created>
  <dcterms:modified xsi:type="dcterms:W3CDTF">2013-01-09T06:43:30Z</dcterms:modified>
</cp:coreProperties>
</file>