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9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7" r:id="rId10"/>
    <p:sldId id="268" r:id="rId11"/>
    <p:sldId id="269" r:id="rId12"/>
    <p:sldId id="272" r:id="rId13"/>
    <p:sldId id="270" r:id="rId14"/>
    <p:sldId id="271" r:id="rId15"/>
    <p:sldId id="273" r:id="rId16"/>
    <p:sldId id="274" r:id="rId17"/>
    <p:sldId id="275" r:id="rId18"/>
    <p:sldId id="276" r:id="rId19"/>
    <p:sldId id="277" r:id="rId20"/>
    <p:sldId id="287" r:id="rId21"/>
    <p:sldId id="290" r:id="rId22"/>
    <p:sldId id="279" r:id="rId23"/>
    <p:sldId id="280" r:id="rId24"/>
    <p:sldId id="281" r:id="rId25"/>
    <p:sldId id="283" r:id="rId26"/>
    <p:sldId id="284" r:id="rId27"/>
    <p:sldId id="286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21" autoAdjust="0"/>
    <p:restoredTop sz="94896" autoAdjust="0"/>
  </p:normalViewPr>
  <p:slideViewPr>
    <p:cSldViewPr>
      <p:cViewPr varScale="1">
        <p:scale>
          <a:sx n="112" d="100"/>
          <a:sy n="112" d="100"/>
        </p:scale>
        <p:origin x="-72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F331DA-3022-4C96-8093-759FD1BD2C58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E7D4A5-03E0-46A5-9087-5A4C2036C9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4514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E7D4A5-03E0-46A5-9087-5A4C2036C93B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E7D4A5-03E0-46A5-9087-5A4C2036C93B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E7D4A5-03E0-46A5-9087-5A4C2036C93B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E7D4A5-03E0-46A5-9087-5A4C2036C93B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000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8" name="Picture 2" descr="Изд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3820" y="1412777"/>
            <a:ext cx="5529373" cy="4147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551765" y="89338"/>
            <a:ext cx="5286412" cy="132343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РАБОТА С ГЛИНОЙ.</a:t>
            </a:r>
          </a:p>
          <a:p>
            <a:r>
              <a:rPr lang="ru-RU" sz="4000" b="1" dirty="0" smtClean="0"/>
              <a:t>КЕРАМИКА</a:t>
            </a:r>
            <a:endParaRPr lang="ru-RU" sz="4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395626" y="5559807"/>
            <a:ext cx="55986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Учитель начальных </a:t>
            </a:r>
            <a:r>
              <a:rPr lang="ru-RU" sz="2400" b="1" dirty="0" smtClean="0"/>
              <a:t>классов</a:t>
            </a:r>
          </a:p>
          <a:p>
            <a:r>
              <a:rPr lang="ru-RU" sz="2400" b="1" dirty="0" smtClean="0"/>
              <a:t>ГБОУ СОШ №569 Санкт-Петербурга</a:t>
            </a:r>
          </a:p>
          <a:p>
            <a:r>
              <a:rPr lang="ru-RU" sz="2400" b="1" dirty="0" smtClean="0"/>
              <a:t> </a:t>
            </a:r>
            <a:r>
              <a:rPr lang="ru-RU" sz="2400" b="1" dirty="0" smtClean="0"/>
              <a:t>Левицкая Алла Ильинична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горнкопирова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290"/>
            <a:ext cx="8572560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643174" y="2857496"/>
            <a:ext cx="34572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ГОНЧАРНЫЙ ГОРН</a:t>
            </a:r>
            <a:endParaRPr lang="ru-RU" sz="32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Заме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358246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57158" y="642918"/>
            <a:ext cx="31179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ЗАМЕШИВАНИЕ </a:t>
            </a:r>
            <a:endParaRPr lang="ru-RU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00034" y="1500174"/>
            <a:ext cx="1446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ГЛИНЫ</a:t>
            </a:r>
            <a:endParaRPr lang="ru-RU" sz="32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1\Рабочий стол\Левицкая 0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00298" y="571480"/>
            <a:ext cx="4714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ПЕРВАЯ МОЯ РАБОТА</a:t>
            </a:r>
            <a:endParaRPr lang="ru-RU" sz="32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Залив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292080" y="5877272"/>
            <a:ext cx="34337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ЗАЛИВКА ФОРМЫ</a:t>
            </a:r>
            <a:endParaRPr lang="ru-RU" sz="32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Изд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85728"/>
            <a:ext cx="8786874" cy="6357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571604" y="592933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714612" y="5857892"/>
            <a:ext cx="23948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smtClean="0"/>
              <a:t>ДО И ПОСЛЕ</a:t>
            </a:r>
            <a:endParaRPr lang="ru-RU" sz="3200" b="1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User1\Рабочий стол\слайд шоу\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19" y="285728"/>
            <a:ext cx="8572561" cy="63579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1\Рабочий стол\слайд шоу\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8572560" cy="628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1\Рабочий стол\слайд шоу\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643998" cy="6215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User1\Рабочий стол\слайд шоу\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428604"/>
            <a:ext cx="5143536" cy="5926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User1\Рабочий стол\слайд шоу\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8643998" cy="6357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каолини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142984"/>
            <a:ext cx="8143932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285852" y="642918"/>
            <a:ext cx="49279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               Минералогические   типы :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857356" y="5857892"/>
            <a:ext cx="5572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</a:t>
            </a:r>
            <a:r>
              <a:rPr lang="ru-RU" sz="2800" u="sng" dirty="0" smtClean="0"/>
              <a:t>Каолинитовая  глина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User1\Рабочий стол\слайд шоу\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572560" cy="6357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User1\Рабочий стол\слайд шоу\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0"/>
            <a:ext cx="550069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User1\Рабочий стол\слайд шоу\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14290"/>
            <a:ext cx="6500858" cy="64294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1\Рабочий стол\слайд шоу\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14290"/>
            <a:ext cx="6858048" cy="6357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1\Рабочий стол\слайд шоу\0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214290"/>
            <a:ext cx="4714908" cy="6357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Изд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15436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123728" y="5857892"/>
            <a:ext cx="7134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КЕРАМИЧЕСКАЯ ШКАТУЛКА</a:t>
            </a:r>
            <a:endParaRPr lang="ru-RU" sz="3600" b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Изд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85728"/>
            <a:ext cx="8715436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475656" y="5458912"/>
            <a:ext cx="7000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БАРЕЛЬЕФ « РУСАЛОЧКА»</a:t>
            </a:r>
            <a:endParaRPr lang="ru-RU" sz="3600" b="1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3108" y="428604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/>
              <a:t>СПАСИБО ЗА ВНИМАНИЕ</a:t>
            </a:r>
            <a:endParaRPr lang="ru-RU" sz="3200" i="1" dirty="0"/>
          </a:p>
        </p:txBody>
      </p:sp>
      <p:pic>
        <p:nvPicPr>
          <p:cNvPr id="1026" name="Picture 2" descr="C:\Documents and Settings\User1\Рабочий стол\Левицкая 0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1071546"/>
            <a:ext cx="3214710" cy="53062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гыдрослюд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85860"/>
            <a:ext cx="8429684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000232" y="571480"/>
            <a:ext cx="41079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      </a:t>
            </a:r>
            <a:r>
              <a:rPr lang="ru-RU" sz="2800" u="sng" dirty="0" err="1" smtClean="0"/>
              <a:t>Гидрослюдная</a:t>
            </a:r>
            <a:r>
              <a:rPr lang="ru-RU" sz="2800" u="sng" dirty="0" smtClean="0"/>
              <a:t> глина</a:t>
            </a:r>
            <a:endParaRPr lang="ru-RU" sz="2800" u="sng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монтмориллони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736"/>
            <a:ext cx="8501122" cy="507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928794" y="500042"/>
            <a:ext cx="45359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 smtClean="0"/>
              <a:t>Монтмориллонитовая глина</a:t>
            </a:r>
            <a:endParaRPr lang="ru-RU" sz="2800" u="sng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голуба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49" y="0"/>
            <a:ext cx="928684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143240" y="500042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Виды глины :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143240" y="5286388"/>
            <a:ext cx="3857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ГОЛУБАЯ ГЛИНА</a:t>
            </a:r>
            <a:endParaRPr lang="ru-RU" sz="32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красна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2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67543" y="476672"/>
            <a:ext cx="30849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КРАСНАЯ ГЛИНА</a:t>
            </a:r>
            <a:endParaRPr lang="ru-RU" sz="32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чёрна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9512" y="5717387"/>
            <a:ext cx="417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ЧЁРНАЯ ГЛИНА</a:t>
            </a:r>
            <a:endParaRPr lang="ru-RU" sz="32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бела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32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500562" y="5857892"/>
            <a:ext cx="26260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БЕЛАЯ ГЛИНА</a:t>
            </a:r>
            <a:endParaRPr lang="ru-RU" sz="32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гончарный кру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85728"/>
            <a:ext cx="7000956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571736" y="5929330"/>
            <a:ext cx="4929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ГОНЧАРНЫЙ КРУГ</a:t>
            </a:r>
            <a:endParaRPr lang="ru-RU" sz="3200" b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480</TotalTime>
  <Words>67</Words>
  <Application>Microsoft Office PowerPoint</Application>
  <PresentationFormat>Экран (4:3)</PresentationFormat>
  <Paragraphs>28</Paragraphs>
  <Slides>27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Светлана</cp:lastModifiedBy>
  <cp:revision>106</cp:revision>
  <dcterms:modified xsi:type="dcterms:W3CDTF">2013-09-24T20:03:01Z</dcterms:modified>
</cp:coreProperties>
</file>