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5823E-36A9-4F2E-B6DF-97D42D7CD274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AA476-AAAA-4792-914E-418211350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01B30-691D-4AEC-A011-10C20F93B997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8922D-FBD9-45E0-9F65-3D479C8C17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5555A-9C9D-4014-96B6-D1B0DA23CBB5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CB60B-033D-4112-AFFB-E50F3C6A3A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85E3D-B269-46EB-B08A-575F00BB3172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394E3-5622-4BBB-B5D0-0DE396789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A777B-A1F1-44B8-BED9-A92AFD6216D1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CE0F7-1876-4BC3-815D-F25217C00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44AD6-D798-4CFA-9D61-F5E85899105F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44A3E-F0C0-407A-AAE8-2F0D19047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494B3-4B95-4829-A98C-644C4CA3549B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0E244-E43B-4AF9-B2CD-B08CB6AC2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6885D-31DE-4123-AA71-AB5FA259418E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7BB2C-F619-496D-BC96-6CDA7984E4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39C47-CAC9-4787-9174-363A4C32975E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D4A62-2A64-4F2E-877B-72879797E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DF616-4814-4D5F-8032-5DA0C64A999E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E2208-262A-4B2D-9299-CE5F38446B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BC785-D278-4793-8C52-F9B7DF2DCB9D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00550-4717-4BCD-90AA-DE337F0114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C4F82E1-72CA-4943-8082-6637D9D3A2C5}" type="datetimeFigureOut">
              <a:rPr lang="ru-RU"/>
              <a:pPr>
                <a:defRPr/>
              </a:pPr>
              <a:t>05.10.2012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8A22A6E0-B20A-4557-864C-49786F39B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ransition spd="slow">
    <p:cover/>
  </p:transition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LeninEnUnDiscurso--throughrussianre00willuoft.jpg?uselang=ru" TargetMode="External"/><Relationship Id="rId2" Type="http://schemas.openxmlformats.org/officeDocument/2006/relationships/hyperlink" Target="http://library.ispu.ru:8001/history/2/11tema11/slovar11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rezentacii.com/" TargetMode="External"/><Relationship Id="rId5" Type="http://schemas.openxmlformats.org/officeDocument/2006/relationships/hyperlink" Target="http://www.portal-slovo.ru/history/43277.php" TargetMode="External"/><Relationship Id="rId4" Type="http://schemas.openxmlformats.org/officeDocument/2006/relationships/hyperlink" Target="http://ru.wikipedia.org/wiki/%D4%E5%E2%F0%E0%EB%FC%F1%EA%E0%FF_%F0%E5%E2%EE%EB%FE%F6%E8%F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29638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/>
              <a:t>Политический процесс в России весной-летом 1917 г.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513" y="4941888"/>
            <a:ext cx="6400800" cy="1219200"/>
          </a:xfrm>
        </p:spPr>
        <p:txBody>
          <a:bodyPr/>
          <a:lstStyle/>
          <a:p>
            <a:pPr algn="r"/>
            <a:r>
              <a:rPr lang="ru-RU" b="1" i="1" smtClean="0">
                <a:solidFill>
                  <a:schemeClr val="tx1"/>
                </a:solidFill>
                <a:latin typeface="Cambria" pitchFamily="18" charset="0"/>
              </a:rPr>
              <a:t>Фатеева Т.А., учитель истории</a:t>
            </a:r>
          </a:p>
          <a:p>
            <a:pPr algn="r"/>
            <a:r>
              <a:rPr lang="ru-RU" b="1" i="1" smtClean="0">
                <a:solidFill>
                  <a:schemeClr val="tx1"/>
                </a:solidFill>
                <a:latin typeface="Cambria" pitchFamily="18" charset="0"/>
              </a:rPr>
              <a:t>МБОУ-гимназии №20 г.Тулы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40401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572000" y="692150"/>
            <a:ext cx="4176713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25-30 августа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Л.Г.Корнилов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возглавил верные Временному правительству войска и осуществил попытку установления военной диктатуры.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3573463"/>
            <a:ext cx="439261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А.Ф.Керенский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объявил Корнилова изменником. Войска были остановлены.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188" y="5013325"/>
            <a:ext cx="8353425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Правые разгромлены, престиж </a:t>
            </a:r>
            <a:r>
              <a:rPr lang="ru-RU" sz="2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А.Ф.Керенского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кадет упал, влияние большевиков усилилось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325" y="268288"/>
            <a:ext cx="8964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Сентябрь 1917 г.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3463" y="792163"/>
            <a:ext cx="4681537" cy="350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07963" y="4341813"/>
            <a:ext cx="9144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30 августа 1917 г. создано новое правительство – Директория в составе 5 человек во главе с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А.Ф.Керенским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963" y="5445125"/>
            <a:ext cx="88280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 сентября Декретом Временного правительства Россия была провозглашена республикой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0325" y="-6350"/>
            <a:ext cx="9375775" cy="696753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0825" y="1052513"/>
            <a:ext cx="8893175" cy="40322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События августа 1917 года полностью изменили ситуацию в стране.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Правые , потерпев поражение, больше не могли оказывать давление на правительство.  На политической арене остались лишь левые силы.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Начинался новый этап революции – социалистический. 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1"/>
          <p:cNvSpPr>
            <a:spLocks noChangeArrowheads="1"/>
          </p:cNvSpPr>
          <p:nvPr/>
        </p:nvSpPr>
        <p:spPr bwMode="auto">
          <a:xfrm>
            <a:off x="468313" y="1082675"/>
            <a:ext cx="8567737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mbria" pitchFamily="18" charset="0"/>
              </a:rPr>
              <a:t>Георгиева Н.Г., Георгиев В.А. История России. Учебное пособие. – М., Проспект, 2009</a:t>
            </a:r>
          </a:p>
          <a:p>
            <a:r>
              <a:rPr lang="ru-RU" sz="2400">
                <a:latin typeface="Cambria" pitchFamily="18" charset="0"/>
              </a:rPr>
              <a:t>Новейшая история России. Учебник. Под редакцией А.Н.Сахарова. – М., Проспект, 2012</a:t>
            </a:r>
          </a:p>
          <a:p>
            <a:endParaRPr lang="ru-RU" sz="2400">
              <a:latin typeface="Cambria" pitchFamily="18" charset="0"/>
              <a:hlinkClick r:id="rId2"/>
            </a:endParaRPr>
          </a:p>
          <a:p>
            <a:r>
              <a:rPr lang="en-US" sz="2400">
                <a:latin typeface="Cambria" pitchFamily="18" charset="0"/>
                <a:hlinkClick r:id="rId2"/>
              </a:rPr>
              <a:t>http://library.ispu.ru:8001/history/2/11tema11/slovar11.html</a:t>
            </a:r>
            <a:endParaRPr lang="ru-RU" sz="2400">
              <a:latin typeface="Cambria" pitchFamily="18" charset="0"/>
            </a:endParaRPr>
          </a:p>
          <a:p>
            <a:r>
              <a:rPr lang="en-US" sz="2400">
                <a:latin typeface="Cambria" pitchFamily="18" charset="0"/>
                <a:hlinkClick r:id="rId3"/>
              </a:rPr>
              <a:t>http://commons.wikimedia.org/wiki/File:LeninEnUnDiscurso--throughrussianre00willuoft.jpg?uselang=ru</a:t>
            </a:r>
            <a:endParaRPr lang="ru-RU" sz="2400">
              <a:latin typeface="Cambria" pitchFamily="18" charset="0"/>
            </a:endParaRPr>
          </a:p>
          <a:p>
            <a:r>
              <a:rPr lang="en-US" sz="2400">
                <a:latin typeface="Cambria" pitchFamily="18" charset="0"/>
                <a:hlinkClick r:id="rId4"/>
              </a:rPr>
              <a:t>http://ru.wikipedia.org/wiki/%D4%E5%E2%F0%E0%EB%FC%F1%EA%E0%FF_%F0%E5%E2%EE%EB%FE%F6%E8%FF</a:t>
            </a:r>
            <a:endParaRPr lang="ru-RU" sz="2400">
              <a:latin typeface="Cambria" pitchFamily="18" charset="0"/>
            </a:endParaRPr>
          </a:p>
          <a:p>
            <a:r>
              <a:rPr lang="en-US" sz="2400">
                <a:latin typeface="Cambria" pitchFamily="18" charset="0"/>
                <a:hlinkClick r:id="rId5"/>
              </a:rPr>
              <a:t>http://www.portal-slovo.ru/history/43277.php</a:t>
            </a:r>
            <a:endParaRPr lang="ru-RU" sz="2400">
              <a:latin typeface="Cambria" pitchFamily="18" charset="0"/>
            </a:endParaRPr>
          </a:p>
          <a:p>
            <a:endParaRPr lang="ru-RU">
              <a:latin typeface="Palatino Linotyp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68513" y="203200"/>
            <a:ext cx="4016375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Использованные ресурсы</a:t>
            </a:r>
          </a:p>
        </p:txBody>
      </p:sp>
      <p:sp>
        <p:nvSpPr>
          <p:cNvPr id="5" name="Рамка 4"/>
          <p:cNvSpPr/>
          <p:nvPr/>
        </p:nvSpPr>
        <p:spPr>
          <a:xfrm>
            <a:off x="3609181" y="6381328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6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88" y="169863"/>
            <a:ext cx="8964612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Расстановка политических сил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после февраля 1917 г.</a:t>
            </a:r>
          </a:p>
        </p:txBody>
      </p:sp>
      <p:pic>
        <p:nvPicPr>
          <p:cNvPr id="3" name="Схема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888" y="1073150"/>
            <a:ext cx="8978900" cy="57610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88" y="169863"/>
            <a:ext cx="89646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Апрельские тезисы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57263"/>
            <a:ext cx="5180012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2738" y="1196975"/>
            <a:ext cx="38877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«Никакой поддержки Временному правительству!»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2413" y="2781300"/>
            <a:ext cx="4243387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«Вся власть Советам!»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675" y="4592638"/>
            <a:ext cx="86772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Революция должна перейти к следующему этапу – победе социализма, который даст  «власть в руки пролетариата и беднейшего крестьянства»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88" y="169863"/>
            <a:ext cx="896461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Апрельский кризис Временного правительства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475" y="1557338"/>
            <a:ext cx="215265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916238" y="836613"/>
            <a:ext cx="60833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18 апреля опубликована нота министра иностранных дел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П.Н.Милюкова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о верности России союзникам.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049463"/>
            <a:ext cx="50419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44475" y="5537200"/>
            <a:ext cx="883443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Это вызвало массовые митинги и демонстрации протеста.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П.Н.Милюков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</a:t>
            </a:r>
            <a:r>
              <a:rPr lang="ru-RU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А.И.Гучков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ушли в отставку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755650"/>
            <a:ext cx="9156700" cy="6108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4925" y="115888"/>
            <a:ext cx="8964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Июньский кризис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8113" y="1773238"/>
            <a:ext cx="8856662" cy="156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I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съезд Советов, проходивший 3-24 июня, под влиянием меньшевиков и эсеров принял резолюцию о сотрудничестве с коалиционным Временным правительством.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9875" y="4425950"/>
            <a:ext cx="8856663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Однако в Петрограде и других городах 18 июня прошли массовые демонстрации под антиправительственными лозунгами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«Вся власть Советам!», «Долой 10 министров-капиталистов!»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25" y="115888"/>
            <a:ext cx="896461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Июльский кризис</a:t>
            </a: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1775" y="622300"/>
            <a:ext cx="9131300" cy="64373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6350"/>
            <a:ext cx="9156700" cy="68707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84213" y="1341438"/>
            <a:ext cx="7920037" cy="3538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Двоевластие закончилось.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Началось единовластие Временного правительства в форме коалиции кадетов с «умеренными» социалистами (эсерами, меньшевиками), наступление контрреволюции и попытки установления военной диктатуры  контрреволюционно настроенным офицерством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7325" y="1139825"/>
            <a:ext cx="6119813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925" y="115888"/>
            <a:ext cx="8964613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2-е коалиционное правительство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24 июля – 26 августа 1917 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8313" y="4843463"/>
            <a:ext cx="82804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Состав: 7 умеренных социалистов и 8 министров кадетской ориентации.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Министром-председателем и военным министров стал Керенский А.Ф.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412875"/>
            <a:ext cx="2665413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916238" y="836613"/>
            <a:ext cx="6048375" cy="52625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А.Ф.Керенский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заявляет о созыве 12-15 августа в Москве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Государственного совещания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Цель – консолидация сил общества.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Но примирение не достигнуто: правительство критиковали справа (за неспособность справиться с революционной анархией) и слева (за проволочки в решении важнейших вопросов).</a:t>
            </a: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117</TotalTime>
  <Words>404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Политический процесс в России весной-летом 1917 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Политический процесс в России весной-осенью 1917 г.</dc:title>
  <dc:creator>User</dc:creator>
  <cp:lastModifiedBy>Admin</cp:lastModifiedBy>
  <cp:revision>17</cp:revision>
  <dcterms:created xsi:type="dcterms:W3CDTF">2012-09-29T17:15:52Z</dcterms:created>
  <dcterms:modified xsi:type="dcterms:W3CDTF">2012-10-05T08:47:02Z</dcterms:modified>
</cp:coreProperties>
</file>