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plit orient="vert"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4677848-1B52-4EDC-BB2B-CA67DEA5D8DA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B430277-EBC7-42A6-BDEF-97071EB019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plit orient="vert" dir="in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u.wikipedia.org/wiki/%D0%91%D1%80%D1%8E%D0%BA%D0%B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НАЗНАЧЕНИЕ, ТКАНИ ДЛЯ ПОШИВА</a:t>
            </a:r>
            <a:r>
              <a:rPr lang="ru-RU" dirty="0" smtClean="0">
                <a:solidFill>
                  <a:srgbClr val="92D050"/>
                </a:solidFill>
              </a:rPr>
              <a:t>.</a:t>
            </a:r>
          </a:p>
          <a:p>
            <a:endParaRPr lang="ru-RU" dirty="0" smtClean="0">
              <a:solidFill>
                <a:srgbClr val="92D050"/>
              </a:solidFill>
            </a:endParaRPr>
          </a:p>
          <a:p>
            <a:endParaRPr lang="ru-RU" dirty="0" smtClean="0">
              <a:solidFill>
                <a:srgbClr val="92D050"/>
              </a:solidFill>
            </a:endParaRP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Автор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Бузекина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Светлана Викторовна, </a:t>
            </a:r>
          </a:p>
          <a:p>
            <a:r>
              <a:rPr lang="ru-RU" sz="1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учитель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трудового обучения</a:t>
            </a:r>
            <a:r>
              <a:rPr lang="ru-RU" sz="1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</a:p>
          <a:p>
            <a:r>
              <a:rPr lang="ru-RU" sz="1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ГБОУ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АО «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Няндомская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СКОШИ»</a:t>
            </a: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11000" b="1" dirty="0" smtClean="0">
                <a:solidFill>
                  <a:srgbClr val="00B050"/>
                </a:solidFill>
                <a:latin typeface="Century" pitchFamily="18" charset="0"/>
                <a:ea typeface="Meiryo UI" pitchFamily="34" charset="-128"/>
                <a:cs typeface="Meiryo UI" pitchFamily="34" charset="-128"/>
              </a:rPr>
              <a:t>ПИЖАМА</a:t>
            </a:r>
            <a:endParaRPr lang="ru-RU" sz="11000" b="1" dirty="0">
              <a:solidFill>
                <a:srgbClr val="00B050"/>
              </a:solidFill>
              <a:latin typeface="Century" pitchFamily="18" charset="0"/>
              <a:ea typeface="Meiryo UI" pitchFamily="34" charset="-128"/>
              <a:cs typeface="Meiryo UI" pitchFamily="34" charset="-128"/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Комплект женский Eclisse Розовый, Артикул DE2768 - Пижама.ру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428604"/>
            <a:ext cx="314327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10" descr="Комплект женский Stella Due Gi Серый, Артикул D3949 - Пижама.ру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28604"/>
            <a:ext cx="321349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Комбинезон PELICAN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364333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Пижама Vienetta Secret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71480"/>
            <a:ext cx="400052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dirty="0" smtClean="0">
                <a:solidFill>
                  <a:srgbClr val="00B050"/>
                </a:solidFill>
              </a:rPr>
              <a:t>Спасибо за внимание.</a:t>
            </a:r>
            <a:endParaRPr lang="ru-RU" sz="6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59595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err="1" smtClean="0"/>
              <a:t>Пижа́ма</a:t>
            </a:r>
            <a:r>
              <a:rPr lang="ru-RU" sz="5400" dirty="0" smtClean="0"/>
              <a:t> — разновидность домашней одежды, используемой преимущественно для сна.</a:t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24520"/>
          </a:xfrm>
        </p:spPr>
        <p:txBody>
          <a:bodyPr/>
          <a:lstStyle/>
          <a:p>
            <a:r>
              <a:rPr lang="ru-RU" dirty="0"/>
              <a:t>Изначально слово означало лёгкие, свободные, </a:t>
            </a:r>
            <a:r>
              <a:rPr lang="ru-RU" u="sng" dirty="0">
                <a:hlinkClick r:id="rId2" tooltip="Брюки"/>
              </a:rPr>
              <a:t>штаны</a:t>
            </a:r>
            <a:r>
              <a:rPr lang="ru-RU" dirty="0"/>
              <a:t> затягивающиеся на шнурок вокруг талии, которые широко носили в Южной и Западной Азии.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женские пижамы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000240"/>
            <a:ext cx="347663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42852"/>
            <a:ext cx="8229600" cy="657229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В начале XX века пижамы завоевали настолько большую популярность, что перестали быть исключительно одеждой для сна: в пижамах, к примеру, можно было </a:t>
            </a:r>
            <a:r>
              <a:rPr lang="ru-RU" sz="3000" dirty="0">
                <a:solidFill>
                  <a:srgbClr val="FF0000"/>
                </a:solidFill>
              </a:rPr>
              <a:t>принимать гостей </a:t>
            </a:r>
            <a:r>
              <a:rPr lang="ru-RU" dirty="0"/>
              <a:t>с утра. А классический крой пижамы позднее нашел отражение в одежде </a:t>
            </a:r>
            <a:r>
              <a:rPr lang="ru-RU" dirty="0">
                <a:solidFill>
                  <a:srgbClr val="FF0000"/>
                </a:solidFill>
              </a:rPr>
              <a:t>пляжной, спортивной и даже вечерней</a:t>
            </a:r>
            <a:r>
              <a:rPr lang="ru-RU" dirty="0" smtClean="0"/>
              <a:t>. </a:t>
            </a:r>
          </a:p>
          <a:p>
            <a:pPr algn="ctr"/>
            <a:r>
              <a:rPr lang="ru-RU" dirty="0" smtClean="0"/>
              <a:t>В женском гардеробе пижама появилась намного позднее, будучи изначально атрибутом гардероба мужского. Если мужские пижамы выпускались из удобных материалов типа </a:t>
            </a:r>
            <a:r>
              <a:rPr lang="ru-RU" dirty="0" smtClean="0">
                <a:solidFill>
                  <a:srgbClr val="FF0000"/>
                </a:solidFill>
              </a:rPr>
              <a:t>хлопка,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/>
              <a:t>то в женском гардеробе пижама быстро стала одеждой куда более красивой, т.к. ее шили уже из </a:t>
            </a:r>
            <a:r>
              <a:rPr lang="ru-RU" dirty="0" smtClean="0">
                <a:solidFill>
                  <a:srgbClr val="FF0000"/>
                </a:solidFill>
              </a:rPr>
              <a:t>шелка и атласа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Костюм PENYE MOOD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4000528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Костюм  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42984"/>
            <a:ext cx="385765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9160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МОДЕЛИ    ПИЖАМ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Костюм PENYE MOOD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414340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Костюм PENYE MOOD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71546"/>
            <a:ext cx="400052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9160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МОДЕЛИ   ПИЖАМ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Костюм PENYE MOOD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392909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Пижама Vienetta Secret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71546"/>
            <a:ext cx="414340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9160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МОДЕЛИ    ПИЖАМ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Пижама Mey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407196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Пижама Mey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28670"/>
            <a:ext cx="428628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8446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МОДЕЛИ  </a:t>
            </a:r>
            <a:r>
              <a:rPr lang="ru-RU" dirty="0" smtClean="0">
                <a:solidFill>
                  <a:srgbClr val="00B050"/>
                </a:solidFill>
              </a:rPr>
              <a:t>ПИЖАМ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8446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МОДЕЛИ   ПИЖАМ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Комплект женский  Premium O.X.D. Черный, Артикул DP105 - Пижама.ру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857232"/>
            <a:ext cx="2591411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Комплект женский Eclisse Голубой, Розовый, Артикул DE3129 - Пижама.ру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857232"/>
            <a:ext cx="285752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63</TotalTime>
  <Words>163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ПИЖАМА</vt:lpstr>
      <vt:lpstr>Слайд 2</vt:lpstr>
      <vt:lpstr>Слайд 3</vt:lpstr>
      <vt:lpstr>Слайд 4</vt:lpstr>
      <vt:lpstr>МОДЕЛИ    ПИЖАМ</vt:lpstr>
      <vt:lpstr>МОДЕЛИ   ПИЖАМ</vt:lpstr>
      <vt:lpstr>МОДЕЛИ    ПИЖАМ</vt:lpstr>
      <vt:lpstr>МОДЕЛИ  ПИЖАМ</vt:lpstr>
      <vt:lpstr>МОДЕЛИ   ПИЖАМ</vt:lpstr>
      <vt:lpstr>Слайд 10</vt:lpstr>
      <vt:lpstr>Слайд 11</vt:lpstr>
      <vt:lpstr>Спасибо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ПИЖАМА</dc:title>
  <dc:creator>Света</dc:creator>
  <cp:lastModifiedBy>Janome</cp:lastModifiedBy>
  <cp:revision>11</cp:revision>
  <dcterms:created xsi:type="dcterms:W3CDTF">2011-11-21T11:37:07Z</dcterms:created>
  <dcterms:modified xsi:type="dcterms:W3CDTF">2013-01-22T13:13:06Z</dcterms:modified>
</cp:coreProperties>
</file>