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1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943D-325D-4B73-A25E-7AD7C41A23E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A9C0-E26A-4F45-B547-2CB6CBD7FC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943D-325D-4B73-A25E-7AD7C41A23E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A9C0-E26A-4F45-B547-2CB6CBD7FC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943D-325D-4B73-A25E-7AD7C41A23E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A9C0-E26A-4F45-B547-2CB6CBD7FC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943D-325D-4B73-A25E-7AD7C41A23E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A9C0-E26A-4F45-B547-2CB6CBD7FC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943D-325D-4B73-A25E-7AD7C41A23E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A9C0-E26A-4F45-B547-2CB6CBD7FC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943D-325D-4B73-A25E-7AD7C41A23E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A9C0-E26A-4F45-B547-2CB6CBD7FC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943D-325D-4B73-A25E-7AD7C41A23E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A9C0-E26A-4F45-B547-2CB6CBD7FC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943D-325D-4B73-A25E-7AD7C41A23E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A9C0-E26A-4F45-B547-2CB6CBD7FC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943D-325D-4B73-A25E-7AD7C41A23E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A9C0-E26A-4F45-B547-2CB6CBD7FC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943D-325D-4B73-A25E-7AD7C41A23E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A9C0-E26A-4F45-B547-2CB6CBD7FC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E7943D-325D-4B73-A25E-7AD7C41A23E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81A9C0-E26A-4F45-B547-2CB6CBD7FCB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E7943D-325D-4B73-A25E-7AD7C41A23EB}" type="datetimeFigureOut">
              <a:rPr lang="ru-RU" smtClean="0"/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81A9C0-E26A-4F45-B547-2CB6CBD7FCB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trips dir="r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571481"/>
            <a:ext cx="4714908" cy="107156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Пищевая биотехнология</a:t>
            </a:r>
            <a:endParaRPr lang="ru-RU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>
                  <a:lumMod val="40000"/>
                  <a:lumOff val="60000"/>
                </a:schemeClr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</Words>
  <Application>Microsoft Office PowerPoint</Application>
  <PresentationFormat>Экран (4:3)</PresentationFormat>
  <Paragraphs>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Пищевая биотехнология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Пищевая биотехнология</dc:title>
  <dc:creator>Дмитрий Каленюк</dc:creator>
  <cp:lastModifiedBy>Дмитрий Каленюк</cp:lastModifiedBy>
  <cp:revision>1</cp:revision>
  <dcterms:created xsi:type="dcterms:W3CDTF">2012-10-29T12:00:02Z</dcterms:created>
  <dcterms:modified xsi:type="dcterms:W3CDTF">2012-10-29T12:02:37Z</dcterms:modified>
</cp:coreProperties>
</file>